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76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18D9-36B6-4E85-8349-D4D97FA84331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469C-0EEB-4DFB-B2D0-EEBFD327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7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18D9-36B6-4E85-8349-D4D97FA84331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469C-0EEB-4DFB-B2D0-EEBFD327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6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18D9-36B6-4E85-8349-D4D97FA84331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469C-0EEB-4DFB-B2D0-EEBFD327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9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18D9-36B6-4E85-8349-D4D97FA84331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469C-0EEB-4DFB-B2D0-EEBFD327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1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18D9-36B6-4E85-8349-D4D97FA84331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469C-0EEB-4DFB-B2D0-EEBFD327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2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18D9-36B6-4E85-8349-D4D97FA84331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469C-0EEB-4DFB-B2D0-EEBFD327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7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18D9-36B6-4E85-8349-D4D97FA84331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469C-0EEB-4DFB-B2D0-EEBFD327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6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18D9-36B6-4E85-8349-D4D97FA84331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469C-0EEB-4DFB-B2D0-EEBFD327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18D9-36B6-4E85-8349-D4D97FA84331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469C-0EEB-4DFB-B2D0-EEBFD327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8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18D9-36B6-4E85-8349-D4D97FA84331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469C-0EEB-4DFB-B2D0-EEBFD327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6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18D9-36B6-4E85-8349-D4D97FA84331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469C-0EEB-4DFB-B2D0-EEBFD327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5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318D9-36B6-4E85-8349-D4D97FA84331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D469C-0EEB-4DFB-B2D0-EEBFD327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4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Samples of Excellent Salmon Beneficial Feedback Diagrams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2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tt_c\Documents\Courses\Bio 320-Ecology\CLASS SESSIONS\3-ECOSYSTEM ECOL\SalmonCaseStudy\StudentConceptMaps-2013\TeamDi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7210" r="4462" b="4545"/>
          <a:stretch/>
        </p:blipFill>
        <p:spPr bwMode="auto">
          <a:xfrm rot="5400000">
            <a:off x="1185042" y="-985346"/>
            <a:ext cx="6810704" cy="887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6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tt_c\Documents\Courses\Bio 320-Ecology\CLASS SESSIONS\3-ECOSYSTEM ECOL\SalmonCaseStudy\StudentConceptMaps-2013\TeamCarb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8" b="26881"/>
          <a:stretch/>
        </p:blipFill>
        <p:spPr bwMode="auto">
          <a:xfrm>
            <a:off x="1219200" y="59194"/>
            <a:ext cx="6400800" cy="68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5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tt_c\Documents\Courses\Bio 320-Ecology\CLASS SESSIONS\3-ECOSYSTEM ECOL\SalmonCaseStudy\StudentConceptMaps-2013\TeamCobr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/>
          <a:stretch/>
        </p:blipFill>
        <p:spPr bwMode="auto">
          <a:xfrm rot="5400000">
            <a:off x="1785620" y="-1099821"/>
            <a:ext cx="5562600" cy="913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7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76200"/>
            <a:ext cx="8686800" cy="6858000"/>
            <a:chOff x="-457200" y="-457201"/>
            <a:chExt cx="9869214" cy="7772401"/>
          </a:xfrm>
        </p:grpSpPr>
        <p:pic>
          <p:nvPicPr>
            <p:cNvPr id="4098" name="Picture 2" descr="C:\Users\dott_c\Documents\Courses\Bio 320-Ecology\CLASS SESSIONS\3-ECOSYSTEM ECOL\SalmonCaseStudy\StudentConceptMaps-2013\TeamGHouse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0"/>
            <a:stretch/>
          </p:blipFill>
          <p:spPr bwMode="auto">
            <a:xfrm rot="5400000">
              <a:off x="591207" y="-1505607"/>
              <a:ext cx="7772400" cy="986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543800" y="-457201"/>
              <a:ext cx="1868214" cy="1295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543800" y="5998779"/>
              <a:ext cx="1868214" cy="1295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466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Samples of Excellent Salmon Beneficial Feedback Diagrams</vt:lpstr>
      <vt:lpstr>PowerPoint Presentation</vt:lpstr>
      <vt:lpstr>PowerPoint Presentation</vt:lpstr>
      <vt:lpstr>PowerPoint Presentation</vt:lpstr>
      <vt:lpstr>PowerPoint Presentation</vt:lpstr>
    </vt:vector>
  </TitlesOfParts>
  <Company>Academic Computing, Fort Lewis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Samples of Excellent Salmon Beneficial Feedback Diagrams</dc:title>
  <dc:creator>Cynthia Dott</dc:creator>
  <cp:lastModifiedBy>Cynthia Dott</cp:lastModifiedBy>
  <cp:revision>2</cp:revision>
  <dcterms:created xsi:type="dcterms:W3CDTF">2013-02-27T20:06:42Z</dcterms:created>
  <dcterms:modified xsi:type="dcterms:W3CDTF">2013-02-27T20:14:33Z</dcterms:modified>
</cp:coreProperties>
</file>