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6"/>
  </p:notesMasterIdLst>
  <p:sldIdLst>
    <p:sldId id="409" r:id="rId5"/>
    <p:sldId id="410" r:id="rId6"/>
    <p:sldId id="403" r:id="rId7"/>
    <p:sldId id="368" r:id="rId8"/>
    <p:sldId id="408" r:id="rId9"/>
    <p:sldId id="415" r:id="rId10"/>
    <p:sldId id="416" r:id="rId11"/>
    <p:sldId id="411" r:id="rId12"/>
    <p:sldId id="412" r:id="rId13"/>
    <p:sldId id="407" r:id="rId14"/>
    <p:sldId id="4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32" y="10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BA 353: Operations Management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Eric Huggins, Ph.D.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Professor of Management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5415379" y="2219417"/>
            <a:ext cx="6658252" cy="463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5610689" y="2823099"/>
            <a:ext cx="6365288" cy="3506443"/>
            <a:chOff x="849992" y="1622868"/>
            <a:chExt cx="5121648" cy="34976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923735" y="2449569"/>
              <a:ext cx="5047905" cy="26709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Start Assignment 1!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Start ICE 1.</a:t>
              </a:r>
            </a:p>
            <a:p>
              <a:pPr marL="742950" lvl="1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We will work on this together </a:t>
              </a:r>
              <a:r>
                <a:rPr lang="en-US" sz="2800" b="1">
                  <a:solidFill>
                    <a:srgbClr val="FFFFFF"/>
                  </a:solidFill>
                  <a:latin typeface="HELVETICA"/>
                </a:rPr>
                <a:t>on Wednesday.</a:t>
              </a: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622868"/>
              <a:ext cx="5047905" cy="5833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>
                  <a:solidFill>
                    <a:srgbClr val="F9B004"/>
                  </a:solidFill>
                  <a:latin typeface="Rockwell Extra Bold"/>
                </a:rPr>
                <a:t>WHAT NOW?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6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B08A75-49BF-41F2-86A1-08B6D54E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9631E-D766-4344-AD99-1A5B22D65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2F74F51-D72D-4068-AFC1-C2B5F8C82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9" y="365371"/>
            <a:ext cx="10892901" cy="61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1" y="85255"/>
            <a:ext cx="121919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0" dirty="0">
                <a:solidFill>
                  <a:schemeClr val="bg1"/>
                </a:solidFill>
                <a:latin typeface="Rockwell Extra Bold"/>
              </a:rPr>
              <a:t>Eric Huggins</a:t>
            </a:r>
            <a:endParaRPr lang="en-US" sz="60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448863" y="1037480"/>
            <a:ext cx="11110172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(970)946-9077</a:t>
            </a:r>
          </a:p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huggins_e@fortlewis.edu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8BFEC-8DDC-4035-BE27-2AC7FE94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88" y="2315155"/>
            <a:ext cx="6530376" cy="3966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446" y="1324939"/>
            <a:ext cx="5441436" cy="4506965"/>
            <a:chOff x="539446" y="1350053"/>
            <a:chExt cx="5441436" cy="36583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28292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Welcome students!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Show Canvas and Webpage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Syllabus – ICE 1 and HW 1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Roll Call</a:t>
              </a:r>
            </a:p>
            <a:p>
              <a:pPr>
                <a:spcBef>
                  <a:spcPts val="300"/>
                </a:spcBef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Questions</a:t>
              </a:r>
            </a:p>
            <a:p>
              <a:pPr>
                <a:spcBef>
                  <a:spcPts val="300"/>
                </a:spcBef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5246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F9B004"/>
                  </a:solidFill>
                  <a:latin typeface="Rockwell Extra Bold"/>
                </a:rPr>
                <a:t>First Day of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64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8938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Welcome Students!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5F429F5-E24F-44F0-AC3C-EDED211E8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1" y="1693000"/>
            <a:ext cx="2511552" cy="2962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C641001-3A83-42C1-82D5-B569C08F9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95" y="1693000"/>
            <a:ext cx="2211530" cy="30317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E78DE56E-EF7C-4AC8-87DB-21A30AB88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31" y="2215397"/>
            <a:ext cx="2911447" cy="1637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A dog looking at the camera&#10;&#10;Description automatically generated">
            <a:extLst>
              <a:ext uri="{FF2B5EF4-FFF2-40B4-BE49-F238E27FC236}">
                <a16:creationId xmlns:a16="http://schemas.microsoft.com/office/drawing/2014/main" id="{784FCC27-D67A-40C7-80D4-871845702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849" y="1073096"/>
            <a:ext cx="1874505" cy="3332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4737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Locations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9418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Show Canvas page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Show course webpage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Look at syllabus in particular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74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6227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Expectations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71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We will all follow all COVID rules.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We are in this together, for entire term.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Students will attend in person.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Students will be available MWF at this time.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516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241012-C82E-4A48-80A4-F8E70397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205" y="664438"/>
            <a:ext cx="5999085" cy="42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21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320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4520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What is Operations Management?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Example 1: Assume you sell 10,000 products per year at $50 per unit.  It costs $40 to produce and transport each unit.  What is current net profit, and how can we increase it? 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540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163</Words>
  <Application>Microsoft Office PowerPoint</Application>
  <PresentationFormat>Widescreen</PresentationFormat>
  <Paragraphs>34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Avenir Book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3</cp:revision>
  <dcterms:created xsi:type="dcterms:W3CDTF">2021-01-21T17:14:03Z</dcterms:created>
  <dcterms:modified xsi:type="dcterms:W3CDTF">2022-01-17T16:09:01Z</dcterms:modified>
</cp:coreProperties>
</file>