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B025-A6E9-494C-8A8A-238034CC8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30C4-440E-4D6B-9859-C940728DF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7B0BA-0FBF-4E1B-AC8F-88A1DD50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B97BA-5B07-4A02-9270-D695C114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BE2B-EDA5-4AD9-81F0-2FCB42AE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C4A2-6551-413C-8AE6-25977D6F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C0F1A-1288-4C1E-A647-E5A748786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C35A0-1193-4770-8CC6-0636F7F2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AA45B-D882-4DDB-B4C8-87EDEB15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FF2C-FD47-4040-82AC-DD0DF35F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21457-8BD4-4F41-A10B-ACF2DE143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B32E2-E5B6-4BC6-952A-44717691B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1413-2E66-43FC-BBB5-B8B2604E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3EAB-B290-4D4F-9982-894238D3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E5AE4-C4A2-4ABD-A56F-ACE96092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CEFF-60E4-451E-9D87-8B1FCEC4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8811-8628-44D5-8B30-26D90B18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AE7D4-4157-4581-890E-F58948E0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EAF2-B4CD-42CE-A033-83A74589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6894-D1AB-4161-9D25-55F9412C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7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805F-99C9-474F-A50D-8B86E26B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F4D2-6A58-4A52-9AF9-3FD0328C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6818-FC5B-4141-B8BA-F83F8137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74E8-94BD-4445-9A74-C337DCB3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3B5A-7CA8-48BD-905D-A913DC4B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85C7-0D2E-4D76-8F5C-0B407E8D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3430-7154-49BC-8EBB-B088AA7E8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1E8E5-1215-4139-BED1-CC2198700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5BC8-0CC8-4FA4-BC96-5A7AB6BF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9420F-3EF4-490E-B5AF-63955E1C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97F0A-94D4-43D2-BFF9-879113D5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46B6-6582-4EEE-82BE-861D58E2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B3FFB-7548-4029-97D6-3A83EA4A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FFE12-C56A-4D2A-8B6D-EB52AB822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D0D7-DE04-4D26-B70C-D5CBECDEF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C2BCE-C770-4ABE-A690-DDDC0EA1A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54E32-9CA3-4080-A6E8-BFC00649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F1F62-71E5-4A39-AACD-F194AC34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7F829-143E-41E2-A320-B834B8F6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D014-A4C4-4111-9687-D072FC2F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7A308-B534-4C99-BEF3-1F472EFD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FF10-6762-4EA7-A99E-6ED26EDA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9B18E-F328-43AA-B6AD-907C0EFF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131BA-C202-4B43-A52D-0D93C892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24F40-2235-4029-B052-BD846B32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E8741-4BE7-4C06-93EE-57CF420D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BA1C-BBC3-4396-901A-310AB00C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7E94-D745-4C87-AFBA-625440DA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1B836-46C8-43F8-AE2D-C358FF5F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6F2DF-26F6-4963-B1F8-A3D8CE1D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9B4EB-9E1E-4694-A4FD-C007E9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C20D4-3222-43A8-AE3C-DA01321E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720B-9FEE-4141-B245-3A8719A9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24198-642B-4BB1-9E48-25980B386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C18A7-A51C-4CA7-9A18-F7CC24A3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EBBF-EF6E-45C7-9F64-C5F51B1C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C115D-4448-447F-BDB2-49FDCBEE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D07AE-45D9-47E9-B976-C326391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A5C1A-A127-4AFB-BFD9-2754D202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B750-0D36-4BCF-8E6B-B105B00B7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529-0965-4802-9C26-4E2575863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9219-ABB4-44A0-B70F-AFAFAE76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2A0E-EE45-44E6-906A-29B1B933C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0744-19AD-4199-9F03-0C752038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1AF4-B907-49FF-91F7-5A0A0EB9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9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17C14A-A93B-4069-874B-4D8C22662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6700">
                <a:solidFill>
                  <a:schemeClr val="bg1"/>
                </a:solidFill>
              </a:rPr>
              <a:t>BA 353: Operations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883F5-EA57-4FCC-90D4-53310744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Friday 4/9</a:t>
            </a:r>
          </a:p>
        </p:txBody>
      </p:sp>
    </p:spTree>
    <p:extLst>
      <p:ext uri="{BB962C8B-B14F-4D97-AF65-F5344CB8AC3E}">
        <p14:creationId xmlns:p14="http://schemas.microsoft.com/office/powerpoint/2010/main" val="199231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60B06-82FD-4204-95F7-BF778A4C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tap?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E6ACE-284C-40FE-AD75-2A39B50E1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D505E-B211-422B-BD38-2311F53A66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 over exams.</a:t>
            </a:r>
          </a:p>
          <a:p>
            <a:r>
              <a:rPr lang="en-US" dirty="0"/>
              <a:t>Finish project simulation from Monday.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50B45C-1123-4DAD-9DFF-846A609DA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Last Three Weeks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902A71-7C2B-47B6-A4A5-89465AD855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Week 11: 	More Simulation</a:t>
            </a:r>
          </a:p>
          <a:p>
            <a:pPr marL="0" indent="0">
              <a:buNone/>
            </a:pPr>
            <a:r>
              <a:rPr lang="en-US" dirty="0"/>
              <a:t>Week 12: 	Inventory Control</a:t>
            </a:r>
          </a:p>
          <a:p>
            <a:pPr marL="0" indent="0">
              <a:buNone/>
            </a:pPr>
            <a:r>
              <a:rPr lang="en-US" dirty="0"/>
              <a:t>Week 13: 	Review/Exams</a:t>
            </a:r>
          </a:p>
          <a:p>
            <a:pPr marL="0" indent="0">
              <a:buNone/>
            </a:pPr>
            <a:r>
              <a:rPr lang="en-US" dirty="0"/>
              <a:t>Finals:  	No Final Exam, 			Assignments will be 		due.</a:t>
            </a:r>
          </a:p>
        </p:txBody>
      </p:sp>
    </p:spTree>
    <p:extLst>
      <p:ext uri="{BB962C8B-B14F-4D97-AF65-F5344CB8AC3E}">
        <p14:creationId xmlns:p14="http://schemas.microsoft.com/office/powerpoint/2010/main" val="345190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E2D6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A834D-4F62-4837-AEB9-37B90DB1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Take Home Exam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64A81-42E3-4ED1-A711-23FBF1735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4" r="-2" b="21706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40CC-5D3E-4D14-AD44-D569457D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Most students did well.</a:t>
            </a:r>
          </a:p>
          <a:p>
            <a:r>
              <a:rPr lang="en-US" sz="2000">
                <a:solidFill>
                  <a:srgbClr val="FFFFFF"/>
                </a:solidFill>
              </a:rPr>
              <a:t>b) Can not eat healthy at McD’s – or any other fast food.</a:t>
            </a:r>
          </a:p>
          <a:p>
            <a:r>
              <a:rPr lang="en-US" sz="2000">
                <a:solidFill>
                  <a:srgbClr val="FFFFFF"/>
                </a:solidFill>
              </a:rPr>
              <a:t>d) 1.5 Egg McMuffins, 3.1 Fries, 3.1 Milk and </a:t>
            </a:r>
            <a:r>
              <a:rPr lang="en-US" sz="2000" b="1">
                <a:solidFill>
                  <a:srgbClr val="FFFFFF"/>
                </a:solidFill>
              </a:rPr>
              <a:t>15.8 salads!  </a:t>
            </a:r>
            <a:r>
              <a:rPr lang="en-US" sz="2000">
                <a:solidFill>
                  <a:srgbClr val="FFFFFF"/>
                </a:solidFill>
              </a:rPr>
              <a:t>$23.41.</a:t>
            </a:r>
          </a:p>
          <a:p>
            <a:r>
              <a:rPr lang="en-US" sz="2000">
                <a:solidFill>
                  <a:srgbClr val="FFFFFF"/>
                </a:solidFill>
              </a:rPr>
              <a:t>e) All of them </a:t>
            </a:r>
            <a:r>
              <a:rPr lang="en-US" sz="2000" b="1">
                <a:solidFill>
                  <a:srgbClr val="FFFFFF"/>
                </a:solidFill>
              </a:rPr>
              <a:t>because we are minimizing costs!!!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Other answers are on answer key online.</a:t>
            </a:r>
          </a:p>
        </p:txBody>
      </p:sp>
    </p:spTree>
    <p:extLst>
      <p:ext uri="{BB962C8B-B14F-4D97-AF65-F5344CB8AC3E}">
        <p14:creationId xmlns:p14="http://schemas.microsoft.com/office/powerpoint/2010/main" val="109625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C3B6-F308-4536-9D1B-03E2125D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Exam 2:  Problem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3FBDE-8A27-4BEA-8D08-B12BE59E6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03C75-C10A-406C-BB56-59DA88F6F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Max $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X + $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/>
              <a:t>	2X + 3Y &lt;= </a:t>
            </a:r>
            <a:r>
              <a:rPr lang="en-US" dirty="0">
                <a:solidFill>
                  <a:srgbClr val="FF0000"/>
                </a:solidFill>
              </a:rPr>
              <a:t>18000</a:t>
            </a:r>
            <a:r>
              <a:rPr lang="en-US" dirty="0"/>
              <a:t> hours</a:t>
            </a:r>
          </a:p>
          <a:p>
            <a:pPr marL="0" indent="0">
              <a:buNone/>
            </a:pPr>
            <a:r>
              <a:rPr lang="en-US" dirty="0"/>
              <a:t>	6X + 4Y &lt;= </a:t>
            </a:r>
            <a:r>
              <a:rPr lang="en-US" dirty="0">
                <a:solidFill>
                  <a:srgbClr val="FF0000"/>
                </a:solidFill>
              </a:rPr>
              <a:t>30000</a:t>
            </a:r>
            <a:r>
              <a:rPr lang="en-US" dirty="0"/>
              <a:t> material</a:t>
            </a:r>
          </a:p>
          <a:p>
            <a:pPr marL="0" indent="0">
              <a:buNone/>
            </a:pPr>
            <a:r>
              <a:rPr lang="en-US" dirty="0"/>
              <a:t>	X &gt;= </a:t>
            </a:r>
            <a:r>
              <a:rPr lang="en-US" dirty="0">
                <a:solidFill>
                  <a:srgbClr val="FF0000"/>
                </a:solidFill>
              </a:rPr>
              <a:t>2000 </a:t>
            </a:r>
          </a:p>
          <a:p>
            <a:pPr marL="0" indent="0">
              <a:buNone/>
            </a:pPr>
            <a:r>
              <a:rPr lang="en-US" dirty="0"/>
              <a:t>	X, Y &gt;= 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C6D12-2B9B-40B9-B567-7C7F26AF6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85C17D-AD94-4D65-BE73-381ED22C8F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Answers for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versions are online.</a:t>
            </a:r>
          </a:p>
          <a:p>
            <a:r>
              <a:rPr lang="en-US" dirty="0"/>
              <a:t>To find how much extra, just change constraints – one at a time – and calculate shadow price.</a:t>
            </a:r>
          </a:p>
          <a:p>
            <a:r>
              <a:rPr lang="en-US" dirty="0"/>
              <a:t>Balancing decreases profit slightly.</a:t>
            </a:r>
          </a:p>
        </p:txBody>
      </p:sp>
    </p:spTree>
    <p:extLst>
      <p:ext uri="{BB962C8B-B14F-4D97-AF65-F5344CB8AC3E}">
        <p14:creationId xmlns:p14="http://schemas.microsoft.com/office/powerpoint/2010/main" val="28286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7751-23ED-47F2-B53E-ED0E3CAD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Exam 2: Problem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C4130-B5A9-4C2A-946B-42346341C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 Model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7BF7EB-A6C8-4714-A304-563437A146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618" y="2886789"/>
            <a:ext cx="5157787" cy="146058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9440CC-BCFC-4D85-8CED-218EB4308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1A7FB0-BEAB-463A-BE31-F8B1103D28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Tricky</a:t>
            </a:r>
          </a:p>
          <a:p>
            <a:r>
              <a:rPr lang="en-US" dirty="0"/>
              <a:t>Need to combine shipping + production costs.</a:t>
            </a:r>
          </a:p>
          <a:p>
            <a:r>
              <a:rPr lang="en-US" dirty="0"/>
              <a:t>Need 6 variables, 5 doesn’t work.</a:t>
            </a:r>
          </a:p>
          <a:p>
            <a:r>
              <a:rPr lang="en-US" dirty="0"/>
              <a:t>e) Cost doesn’t change (but should have!)</a:t>
            </a:r>
          </a:p>
        </p:txBody>
      </p:sp>
    </p:spTree>
    <p:extLst>
      <p:ext uri="{BB962C8B-B14F-4D97-AF65-F5344CB8AC3E}">
        <p14:creationId xmlns:p14="http://schemas.microsoft.com/office/powerpoint/2010/main" val="233607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B86D-5786-40F3-A785-FBFAB1FF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Exam 2: Problem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5DAB-413E-4CF7-AD90-E3BBD69F4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 is C-F-J on all.  CT is 30, 31, 32, or 33.</a:t>
            </a:r>
          </a:p>
          <a:p>
            <a:r>
              <a:rPr lang="en-US" dirty="0"/>
              <a:t>Slack times on answer key online.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5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6741-9A02-4E99-A81A-ED1C7CF4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Moving forward…  Project Simulation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763A56-FC63-41FD-93C0-3F4EDA8D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597047"/>
            <a:ext cx="6780700" cy="36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BA 353: Operations Management</vt:lpstr>
      <vt:lpstr>What’s on tap?</vt:lpstr>
      <vt:lpstr>Take Home Exam 2</vt:lpstr>
      <vt:lpstr>Individual Exam 2:  Problem 1</vt:lpstr>
      <vt:lpstr>Individual Exam 2: Problem 2</vt:lpstr>
      <vt:lpstr>Individual Exam 2: Problem 3</vt:lpstr>
      <vt:lpstr>Moving forward…  Project Simulation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353: Operations Management</dc:title>
  <dc:creator>Huggins, Eric</dc:creator>
  <cp:lastModifiedBy>Huggins, Eric</cp:lastModifiedBy>
  <cp:revision>1</cp:revision>
  <dcterms:created xsi:type="dcterms:W3CDTF">2021-04-08T14:39:10Z</dcterms:created>
  <dcterms:modified xsi:type="dcterms:W3CDTF">2021-04-08T14:59:12Z</dcterms:modified>
</cp:coreProperties>
</file>