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7322D-ECC0-43DE-91FA-01164FE37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5D8B8-DE0E-463B-A9E9-4D3BD98D9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C35D-DA89-4CD0-8BD2-E0F75172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06BD0-F7F9-498F-94F0-CCA1B3A8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E4D26-FE12-4064-9C72-36104927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A62A-F463-4BB1-BDB3-71956257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424A1-0D98-4F0A-AA05-41C5BD0E7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FBBB4-A723-4FE0-902E-00133C3C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B7960-FD70-414F-BE7A-7FC02A0B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BE84C-18E8-4514-BE25-425860FA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5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8614F-0505-4CC6-94CB-B77FE5C54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5B26D-EB4F-4C7D-A030-A911C4B0B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D3D0C-8259-460B-AA79-465BBA3B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AD730-2016-4C88-967C-99FC48FD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5DA7A-FEDB-4A7B-B263-F41931E7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A9FF-A15F-4988-9B88-A08BC927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F1A27-4440-4512-8EED-1EF431941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C87EF-37E8-48FC-A920-456A35D7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AE2A6-7D40-4DAC-84AF-C2BECE06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0ED4B-A892-405B-8A58-E6EA0281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4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3BAC-D4D2-4AB7-B6DE-69EDFCF96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12EF-D4E8-44F1-90AC-6FB0BDBD5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1542F-EABC-4E97-879D-D2FEA6E4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6C32-FEA7-470C-ACB5-EBC19DDD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9366C-D816-405C-89EB-8E8038E9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8E5E-B0A4-4E2C-82C2-45C6DC13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E39C4-BF35-46D3-9707-26B272DED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21A3C-3FC9-42F9-85D0-2342EF5FB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79789-0828-4EB3-84E6-AA513D85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1CAE6-A44C-4017-863A-4741A098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DA940-A275-4B6B-AD45-11D4291F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2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2D6A-8E78-4ED8-BE43-6BDAB220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8309E-B1CA-4748-9778-0D0949342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1003B-8A80-4EE2-80B3-1DDC96207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86218-CF1D-48F8-8046-639E7C154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7E577-7A65-4C20-A548-F27925418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36F68-A946-411C-8101-55712450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72CF8-5370-409A-BE6B-A93D1B37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374F2-F514-46D0-9457-E693DDBC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FC00-C4CD-419E-912F-F313545D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26909-8132-447C-B941-15A4D12E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8DAAD-E710-4DB5-8F83-21487846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116C9-B1C1-4E5B-8305-55C0AA46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F1150-A06B-49A3-9440-CB46C3D2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80B6D-9B97-4EE1-85CB-91B7798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8FF67-A289-4BFF-A0A1-283198E6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8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860D-0CFE-4C1D-9104-49B018E3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F235-BC67-472F-A10B-47C97E792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CB74E-A0A2-4C3E-9213-54E3F56E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B8F98-E986-428F-A25F-CC2602D5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A4EAB-AC80-4342-8CBF-8EEDE6C4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A0FE2-B4B9-4699-9631-78796AD2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B26C-BE0B-4E92-BEE8-3B9CAF769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1035-8B70-414E-ACBE-C3780B5EC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671AD-E7F6-4C42-93CA-48BF837A3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D121F-C066-42F3-9262-ED6F03B3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7549D-72C7-4847-9A1B-596A0D37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7C3AB-207D-4162-8C92-EADAC756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6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0F856-751B-4B3D-81C7-5615CF9B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961A-A69C-4260-935C-9A0639A4E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7EB7-8AAB-45F1-8F12-6A206189D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80DD-8069-4428-8848-77C32654908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1AD58-A305-490D-B066-9C89ED33E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0E77-0AB2-4FDD-BC68-8B5C0DF0F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01A4-F609-4E52-B7C6-52B0850F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02454E-7CFA-4D9D-AA14-9ED97478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Week 2 of Operations Management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0A5FEF-F185-4FDE-A3FF-BE8924CF6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Topic: Decision Analysis – How to make good decisions w/ uncertain future.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Today (2/8): 	Do example B) on Excel, 				learn EVPI.</a:t>
            </a:r>
          </a:p>
          <a:p>
            <a:r>
              <a:rPr lang="en-US" dirty="0"/>
              <a:t>Weds (2/10): 	Watch MMR and Break-				Even videos </a:t>
            </a:r>
            <a:r>
              <a:rPr lang="en-US" i="1" dirty="0"/>
              <a:t>before class, 				</a:t>
            </a:r>
            <a:r>
              <a:rPr lang="en-US" dirty="0"/>
              <a:t>work on ICE 3 in class.</a:t>
            </a:r>
          </a:p>
          <a:p>
            <a:r>
              <a:rPr lang="en-US" dirty="0"/>
              <a:t>Fri (2/12): 		Complete ICE 3 in class.</a:t>
            </a:r>
          </a:p>
          <a:p>
            <a:endParaRPr lang="en-US" dirty="0"/>
          </a:p>
          <a:p>
            <a:r>
              <a:rPr lang="en-US" dirty="0"/>
              <a:t>Stuff to Do:	ICE 3, HW 1, Start HW 2</a:t>
            </a:r>
          </a:p>
        </p:txBody>
      </p:sp>
    </p:spTree>
    <p:extLst>
      <p:ext uri="{BB962C8B-B14F-4D97-AF65-F5344CB8AC3E}">
        <p14:creationId xmlns:p14="http://schemas.microsoft.com/office/powerpoint/2010/main" val="160980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840B-68F8-4184-8987-FC7B18B8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Waiheke Island, New Zealand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E5935B-1D64-480F-9A38-AB257DF98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13" y="1457536"/>
            <a:ext cx="8638909" cy="4859386"/>
          </a:xfrm>
        </p:spPr>
      </p:pic>
    </p:spTree>
    <p:extLst>
      <p:ext uri="{BB962C8B-B14F-4D97-AF65-F5344CB8AC3E}">
        <p14:creationId xmlns:p14="http://schemas.microsoft.com/office/powerpoint/2010/main" val="32232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2 of Operations Management</vt:lpstr>
      <vt:lpstr>Waiheke Island, New Zealand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of Operations Management</dc:title>
  <dc:creator>Huggins, Eric</dc:creator>
  <cp:lastModifiedBy>Huggins, Eric</cp:lastModifiedBy>
  <cp:revision>1</cp:revision>
  <dcterms:created xsi:type="dcterms:W3CDTF">2021-02-07T15:30:20Z</dcterms:created>
  <dcterms:modified xsi:type="dcterms:W3CDTF">2021-02-07T15:37:18Z</dcterms:modified>
</cp:coreProperties>
</file>