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DCEC-354D-46D2-A273-0E3D094A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ADD49-EAAD-4A2C-9E2A-8A781455D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2EA04-C51E-4096-B43D-7C5E3AE4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FF9F1-EBEA-4115-8399-AE75F0C0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C092E-DA28-4238-B540-1EBB5E1E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BC58-8932-447E-83F5-0CB0490F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85EDC-4E6A-471C-A2E7-CDB6A4259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A3FF3-C85A-4446-B121-7C2CBC0C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FAE8E-7A40-4C6E-9E3F-969FAAC1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1A518-ADD3-4AC9-B922-2859F37D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2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BA38C-091D-4C82-A76D-9E1F88879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F5EB2-02B1-41A4-AE96-DC2F7E740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B83D8-E1B0-4749-BF19-4FAF2F57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978AE-59D0-4AC2-B2EA-1106950D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F6E1E-BEB3-4408-AD3C-F089D33C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4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50CF-2FCB-43E0-90D0-A9F16B4B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3A509-E36A-4B9D-8F5E-10F96A129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3A91F-ABDD-42D2-ACC4-101FBA51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A981-E31F-48FD-B90D-65426F6C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BBC53-402B-4393-9E7C-C41432A0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F9E1-8052-4D61-81AC-2DC6944C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705C1-AD0B-4DB4-A831-9484D1E7E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E9840-B105-452B-8C13-ED885B3A5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E16F4-FF36-4681-9FFA-FF10665F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1E446-03BF-4FAA-A98A-B5944A17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9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8508E-FF15-4CD2-AADD-587ADBB0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B7DB-EC0C-4AF9-ADA4-F37DDDDAC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CAF2B-6A38-417B-89D7-DA0AC40EF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EA90F-615B-41B1-B7BF-DC5A9BDA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71D80-5132-4975-9967-1259BF1D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2A84B-2397-448F-8E5A-343414FB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3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6D4F-80CB-4BCF-A47E-08BF7DC7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2C0D1-764D-4B40-96C3-5E9BACB9C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45319-3BEE-4ECD-87EB-D5FA45A8A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732F8-B926-499B-975C-859CD57DE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9AF01-179C-4391-BD9A-DE3F3FAA1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B8A04-62BF-4329-BD9E-B51C04E5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391F8E-43AA-44D5-8B6A-0509FCD7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9E6767-D1C6-4E98-961B-4F74D1C8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0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C32F-128B-4D37-8C20-183593D3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1B34B-E9E1-49F6-8C3B-750E4271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1DCFC-7116-4C8A-8394-65E76A5A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BBCB1-C3C9-4885-91D9-AAFB939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B78C06-2B30-4035-BA27-37CA72E1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0AA18B-5467-44BA-BF8E-F55A9729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1EDBE-9D71-4204-A673-55A1C730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2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85AA-7F06-4DF1-8702-A25AE4E6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CBF3-FFD5-422E-A049-D46FEC5B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2AA4A-6331-4EED-8E8F-72EB65ACD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5F77A-7888-4061-9B7F-51E1D7849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5C433-CB5A-4F66-92F0-D00C4F32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F1DDE-76CA-45F4-B03F-687A04DF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9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CA85-F153-4A37-AC09-29AFBD9A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EF78A7-E8FC-4950-BFF5-C7CBD6D84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8B645-ABD2-4F8A-B0FF-679CDD494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2C105-C813-4690-ADF5-4AC85408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018BF-E994-4F76-8A62-DAC7F008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3DB9C-0782-447F-B15F-29964036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3993F7-04ED-4FDC-9DD9-76DF10EC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5A202-0420-4E09-9330-48EECD18B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F67D1-4B19-42A6-AEAF-6E1EA3E06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747F2-5CED-447C-8BA8-749D32FA989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12566-C9BB-447A-92F3-8CC45AAEA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44B8E-C3FC-4F23-97B0-8875DFDB7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A2C5-FE4E-438E-8974-EF15DEE3F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1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83A13C-DF45-4848-B41B-DD2C1D4A8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en-US" sz="6600">
                <a:solidFill>
                  <a:srgbClr val="FFFFFF"/>
                </a:solidFill>
              </a:rPr>
              <a:t>BA 353: Operations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DB50B-40C0-47A1-B15C-BBA8402FF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Week 9</a:t>
            </a:r>
            <a:endParaRPr lang="en-US"/>
          </a:p>
          <a:p>
            <a:pPr algn="l"/>
            <a:r>
              <a:rPr lang="en-US" dirty="0"/>
              <a:t>3/29 – 4/2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7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19C77D-BD93-485B-A7DB-319D8BC8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1781175"/>
            <a:ext cx="3722933" cy="2026389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Recent/Current Assignments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3AAA9-8750-4A3F-AA07-1A4AE3BA3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/>
              <a:t>Homework 3</a:t>
            </a:r>
          </a:p>
          <a:p>
            <a:pPr marL="0" indent="0">
              <a:buNone/>
            </a:pPr>
            <a:endParaRPr lang="en-US" sz="2000" b="1"/>
          </a:p>
          <a:p>
            <a:r>
              <a:rPr lang="en-US" sz="2000"/>
              <a:t>Got credit for attempting each problem.</a:t>
            </a:r>
          </a:p>
          <a:p>
            <a:r>
              <a:rPr lang="en-US" sz="2000"/>
              <a:t>Check your answers versus answer key online.</a:t>
            </a:r>
          </a:p>
          <a:p>
            <a:endParaRPr lang="en-US" sz="20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903185-529B-45C6-A952-DECA0D8DC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/>
              <a:t>ICE 7</a:t>
            </a:r>
          </a:p>
          <a:p>
            <a:pPr marL="0" indent="0">
              <a:buNone/>
            </a:pPr>
            <a:endParaRPr lang="en-US" sz="2000" b="1"/>
          </a:p>
          <a:p>
            <a:r>
              <a:rPr lang="en-US" sz="2000"/>
              <a:t>Due tonight.</a:t>
            </a:r>
          </a:p>
          <a:p>
            <a:r>
              <a:rPr lang="en-US" sz="2000"/>
              <a:t>Check answers with classmate(s) to ensure accuracy.</a:t>
            </a:r>
          </a:p>
        </p:txBody>
      </p:sp>
    </p:spTree>
    <p:extLst>
      <p:ext uri="{BB962C8B-B14F-4D97-AF65-F5344CB8AC3E}">
        <p14:creationId xmlns:p14="http://schemas.microsoft.com/office/powerpoint/2010/main" val="83795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F760E3-7230-46B7-9D3B-D2884057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Operations Management Topics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0EFDFE-84B8-4470-97F6-37FB3309B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Decision Analysis </a:t>
            </a:r>
            <a:r>
              <a:rPr lang="en-US" sz="2400" dirty="0">
                <a:solidFill>
                  <a:srgbClr val="FEFFFF"/>
                </a:solidFill>
                <a:sym typeface="Wingdings" panose="05000000000000000000" pitchFamily="2" charset="2"/>
              </a:rPr>
              <a:t></a:t>
            </a:r>
          </a:p>
          <a:p>
            <a:r>
              <a:rPr lang="en-US" sz="2400" dirty="0">
                <a:solidFill>
                  <a:srgbClr val="FEFFFF"/>
                </a:solidFill>
                <a:sym typeface="Wingdings" panose="05000000000000000000" pitchFamily="2" charset="2"/>
              </a:rPr>
              <a:t>Forecasting </a:t>
            </a:r>
          </a:p>
          <a:p>
            <a:r>
              <a:rPr lang="en-US" sz="2400" dirty="0">
                <a:solidFill>
                  <a:srgbClr val="FEFFFF"/>
                </a:solidFill>
                <a:sym typeface="Wingdings" panose="05000000000000000000" pitchFamily="2" charset="2"/>
              </a:rPr>
              <a:t>Linear Programming – Three things to do…</a:t>
            </a:r>
          </a:p>
          <a:p>
            <a:r>
              <a:rPr lang="en-US" sz="2400" dirty="0">
                <a:solidFill>
                  <a:srgbClr val="FEFFFF"/>
                </a:solidFill>
                <a:sym typeface="Wingdings" panose="05000000000000000000" pitchFamily="2" charset="2"/>
              </a:rPr>
              <a:t>Project Management 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  <a:sym typeface="Wingdings" panose="05000000000000000000" pitchFamily="2" charset="2"/>
              </a:rPr>
              <a:t>CPM 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  <a:sym typeface="Wingdings" panose="05000000000000000000" pitchFamily="2" charset="2"/>
              </a:rPr>
              <a:t>Variable Activity Times – Week 10</a:t>
            </a:r>
          </a:p>
          <a:p>
            <a:r>
              <a:rPr lang="en-US" sz="2400" dirty="0">
                <a:solidFill>
                  <a:srgbClr val="FEFFFF"/>
                </a:solidFill>
                <a:sym typeface="Wingdings" panose="05000000000000000000" pitchFamily="2" charset="2"/>
              </a:rPr>
              <a:t>Simulation: Weeks 10 and 11</a:t>
            </a:r>
          </a:p>
          <a:p>
            <a:r>
              <a:rPr lang="en-US" sz="2400" dirty="0">
                <a:solidFill>
                  <a:srgbClr val="FEFFFF"/>
                </a:solidFill>
                <a:sym typeface="Wingdings" panose="05000000000000000000" pitchFamily="2" charset="2"/>
              </a:rPr>
              <a:t>Inventory Control: Weeks 12 and 13</a:t>
            </a:r>
          </a:p>
          <a:p>
            <a:pPr marL="0" indent="0">
              <a:buNone/>
            </a:pP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4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AA05B8-7701-4BCE-B4ED-45B49C083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Topic: Project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42C45-4C2B-4135-A8E6-647F59337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This class:</a:t>
            </a:r>
          </a:p>
          <a:p>
            <a:endParaRPr lang="en-US" sz="2400" dirty="0"/>
          </a:p>
          <a:p>
            <a:r>
              <a:rPr lang="en-US" sz="2400" dirty="0"/>
              <a:t>CPM </a:t>
            </a:r>
            <a:r>
              <a:rPr lang="en-US" sz="2400" dirty="0">
                <a:sym typeface="Wingdings" panose="05000000000000000000" pitchFamily="2" charset="2"/>
              </a:rPr>
              <a:t></a:t>
            </a:r>
          </a:p>
          <a:p>
            <a:r>
              <a:rPr lang="en-US" sz="2400" dirty="0">
                <a:sym typeface="Wingdings" panose="05000000000000000000" pitchFamily="2" charset="2"/>
              </a:rPr>
              <a:t>Variable Activity Times – Week 10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177BC-CCF7-4249-A7AD-7E04E3A59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Interested in more?</a:t>
            </a:r>
          </a:p>
          <a:p>
            <a:pPr marL="0" indent="0">
              <a:buNone/>
            </a:pPr>
            <a:r>
              <a:rPr lang="en-US" sz="2400" b="1" dirty="0"/>
              <a:t>Take BA 352: Project Management.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More accurate models.</a:t>
            </a:r>
          </a:p>
          <a:p>
            <a:r>
              <a:rPr lang="en-US" sz="2400" dirty="0"/>
              <a:t>How to speed up a project (crashing).</a:t>
            </a:r>
          </a:p>
          <a:p>
            <a:r>
              <a:rPr lang="en-US" sz="2400" dirty="0"/>
              <a:t>Learn MS Project software.</a:t>
            </a:r>
          </a:p>
          <a:p>
            <a:r>
              <a:rPr lang="en-US" sz="2400" dirty="0"/>
              <a:t>Learn about careers in PM and how to get certified.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7436-00A4-441A-B2B0-E74DD8A2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 (LP)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64123-C26B-4CA3-A188-F292C6CAB4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Three Remaining Assignments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Individual Exam 2</a:t>
            </a:r>
          </a:p>
          <a:p>
            <a:pPr lvl="1"/>
            <a:r>
              <a:rPr lang="en-US" dirty="0"/>
              <a:t>Emailed ……</a:t>
            </a:r>
          </a:p>
          <a:p>
            <a:r>
              <a:rPr lang="en-US" dirty="0"/>
              <a:t>Take Home Exam 2</a:t>
            </a:r>
          </a:p>
          <a:p>
            <a:r>
              <a:rPr lang="en-US" dirty="0"/>
              <a:t>Homework 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ALL DUE ON MONDAY 4/5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55B141D-152C-4C19-B834-383957E0EE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0186" y="2018769"/>
            <a:ext cx="5181600" cy="3672718"/>
          </a:xfr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id="{18B12470-B2E9-4D82-90D6-8552169B1EBE}"/>
              </a:ext>
            </a:extLst>
          </p:cNvPr>
          <p:cNvSpPr/>
          <p:nvPr/>
        </p:nvSpPr>
        <p:spPr>
          <a:xfrm>
            <a:off x="3906175" y="3684233"/>
            <a:ext cx="488272" cy="1136342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65D10-9991-4DDE-AE5E-669D4FD152A0}"/>
              </a:ext>
            </a:extLst>
          </p:cNvPr>
          <p:cNvSpPr txBox="1"/>
          <p:nvPr/>
        </p:nvSpPr>
        <p:spPr>
          <a:xfrm>
            <a:off x="4591975" y="3929238"/>
            <a:ext cx="126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Work in teams!!!</a:t>
            </a:r>
          </a:p>
        </p:txBody>
      </p:sp>
    </p:spTree>
    <p:extLst>
      <p:ext uri="{BB962C8B-B14F-4D97-AF65-F5344CB8AC3E}">
        <p14:creationId xmlns:p14="http://schemas.microsoft.com/office/powerpoint/2010/main" val="40319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BB90-2604-41EC-9274-38705941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Week:  Work on all three…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1627-6A22-4F27-9C52-80452F07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Today: Get started!  Find partners for HW 4 and THE 2.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How to avoid procrastination?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Wednesday 3/31:  	ICE 8.1 (5 points)</a:t>
            </a:r>
          </a:p>
          <a:p>
            <a:r>
              <a:rPr lang="en-US" dirty="0"/>
              <a:t>Friday 4/2: 		ICE 8.2 (5 points)</a:t>
            </a:r>
          </a:p>
        </p:txBody>
      </p:sp>
    </p:spTree>
    <p:extLst>
      <p:ext uri="{BB962C8B-B14F-4D97-AF65-F5344CB8AC3E}">
        <p14:creationId xmlns:p14="http://schemas.microsoft.com/office/powerpoint/2010/main" val="73421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27048-BE3B-4056-A8DB-53E662766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62649"/>
            <a:ext cx="5181600" cy="5267633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ICE 8.1</a:t>
            </a:r>
            <a:r>
              <a:rPr lang="en-US" b="1" dirty="0"/>
              <a:t>: Convince me you worked on LP stuff on Tues 3/30 or Weds 3/31.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Attend class synchronously (in person or remotely) on Weds 3/31 and ask at least one question.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Submit one of the three things early.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Send me a detailed email describing your progress on all three assignments and/or asking question(s).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Text me </a:t>
            </a:r>
            <a:r>
              <a:rPr lang="en-US" sz="2200" dirty="0"/>
              <a:t>{</a:t>
            </a:r>
            <a:r>
              <a:rPr lang="en-US" sz="2600" dirty="0"/>
              <a:t>(970) 946-9077} a photo of you being a massive LP nerd working on this stuff.  Include your name in the text.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E9806F-C007-46FD-8F76-25BBE4F4F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2099" y="662650"/>
            <a:ext cx="5181600" cy="5267632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ICE 8.2</a:t>
            </a:r>
            <a:r>
              <a:rPr lang="en-US" b="1" dirty="0"/>
              <a:t>: Convince me you worked on LP stuff on Thurs 4/1 or Fri 4/2.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Visit me on Zoom or in EBH 158 on Fri 4/2 and ask a question or update me on your progress.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Submit one of the three things early.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Send me a detailed email describing your progress on all three assignments and/or asking question(s).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Text me {(970) 946-9077} a photo of you being a massive LP nerd working on this stuff.  Include your name in the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3BE236-3DA1-44A5-BD0D-8CADC14D89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3475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884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386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BA 353: Operations Management</vt:lpstr>
      <vt:lpstr>Recent/Current Assignments</vt:lpstr>
      <vt:lpstr>Operations Management Topics</vt:lpstr>
      <vt:lpstr>Topic: Project Management</vt:lpstr>
      <vt:lpstr>Linear Programming (LP)</vt:lpstr>
      <vt:lpstr>This Week:  Work on all three…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 353: Operations Management</dc:title>
  <dc:creator>Huggins, Eric</dc:creator>
  <cp:lastModifiedBy>Huggins, Eric</cp:lastModifiedBy>
  <cp:revision>9</cp:revision>
  <dcterms:created xsi:type="dcterms:W3CDTF">2021-03-25T21:48:52Z</dcterms:created>
  <dcterms:modified xsi:type="dcterms:W3CDTF">2021-03-26T14:06:53Z</dcterms:modified>
</cp:coreProperties>
</file>