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C36C5-D4E8-4C16-8565-F105565E3C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9735DEE-4B9F-454B-9476-985AE05EFBEA}">
      <dgm:prSet/>
      <dgm:spPr/>
      <dgm:t>
        <a:bodyPr/>
        <a:lstStyle/>
        <a:p>
          <a:r>
            <a:rPr lang="en-US"/>
            <a:t>Show where recordings of classes are.</a:t>
          </a:r>
        </a:p>
      </dgm:t>
    </dgm:pt>
    <dgm:pt modelId="{AA19BECA-78FD-439A-9B39-42F735879D48}" type="parTrans" cxnId="{133FC920-F05A-4DA2-AEB8-4C1C85DF718B}">
      <dgm:prSet/>
      <dgm:spPr/>
      <dgm:t>
        <a:bodyPr/>
        <a:lstStyle/>
        <a:p>
          <a:endParaRPr lang="en-US"/>
        </a:p>
      </dgm:t>
    </dgm:pt>
    <dgm:pt modelId="{083D2705-B0F7-4687-A16A-050556376445}" type="sibTrans" cxnId="{133FC920-F05A-4DA2-AEB8-4C1C85DF718B}">
      <dgm:prSet/>
      <dgm:spPr/>
      <dgm:t>
        <a:bodyPr/>
        <a:lstStyle/>
        <a:p>
          <a:endParaRPr lang="en-US"/>
        </a:p>
      </dgm:t>
    </dgm:pt>
    <dgm:pt modelId="{D0491B11-9F25-4D98-9829-EED6A9BC40D9}">
      <dgm:prSet/>
      <dgm:spPr/>
      <dgm:t>
        <a:bodyPr/>
        <a:lstStyle/>
        <a:p>
          <a:r>
            <a:rPr lang="en-US"/>
            <a:t>Canvas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Zoom LTI Pro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Cloud Recordings</a:t>
          </a:r>
        </a:p>
      </dgm:t>
    </dgm:pt>
    <dgm:pt modelId="{529E429F-E275-4350-BF3F-DD988F1D0715}" type="parTrans" cxnId="{89F0DA89-B475-46F1-851E-AA8D8542995E}">
      <dgm:prSet/>
      <dgm:spPr/>
      <dgm:t>
        <a:bodyPr/>
        <a:lstStyle/>
        <a:p>
          <a:endParaRPr lang="en-US"/>
        </a:p>
      </dgm:t>
    </dgm:pt>
    <dgm:pt modelId="{EDB6AEBE-722F-4797-91EA-25FEB00956FC}" type="sibTrans" cxnId="{89F0DA89-B475-46F1-851E-AA8D8542995E}">
      <dgm:prSet/>
      <dgm:spPr/>
      <dgm:t>
        <a:bodyPr/>
        <a:lstStyle/>
        <a:p>
          <a:endParaRPr lang="en-US"/>
        </a:p>
      </dgm:t>
    </dgm:pt>
    <dgm:pt modelId="{F33DB89A-9677-42FF-A13B-9B69BD892ED1}">
      <dgm:prSet/>
      <dgm:spPr/>
      <dgm:t>
        <a:bodyPr/>
        <a:lstStyle/>
        <a:p>
          <a:r>
            <a:rPr lang="en-US"/>
            <a:t>Questions?</a:t>
          </a:r>
        </a:p>
      </dgm:t>
    </dgm:pt>
    <dgm:pt modelId="{D65114E9-5A2D-4DDE-A4A6-3D6B27230589}" type="parTrans" cxnId="{1DA03AE5-C648-440D-8F55-CABBD182332D}">
      <dgm:prSet/>
      <dgm:spPr/>
      <dgm:t>
        <a:bodyPr/>
        <a:lstStyle/>
        <a:p>
          <a:endParaRPr lang="en-US"/>
        </a:p>
      </dgm:t>
    </dgm:pt>
    <dgm:pt modelId="{8B5C59A2-FFAC-4AC8-B4C2-414F76562B08}" type="sibTrans" cxnId="{1DA03AE5-C648-440D-8F55-CABBD182332D}">
      <dgm:prSet/>
      <dgm:spPr/>
      <dgm:t>
        <a:bodyPr/>
        <a:lstStyle/>
        <a:p>
          <a:endParaRPr lang="en-US"/>
        </a:p>
      </dgm:t>
    </dgm:pt>
    <dgm:pt modelId="{2B2562EB-3E13-4CEB-832C-6975CE50D241}">
      <dgm:prSet/>
      <dgm:spPr/>
      <dgm:t>
        <a:bodyPr/>
        <a:lstStyle/>
        <a:p>
          <a:r>
            <a:rPr lang="en-US"/>
            <a:t>Memes</a:t>
          </a:r>
        </a:p>
      </dgm:t>
    </dgm:pt>
    <dgm:pt modelId="{4A52D520-D3F8-4D05-9945-F86607E3D022}" type="parTrans" cxnId="{6ECC1870-1AD1-4550-9D79-05A004299869}">
      <dgm:prSet/>
      <dgm:spPr/>
      <dgm:t>
        <a:bodyPr/>
        <a:lstStyle/>
        <a:p>
          <a:endParaRPr lang="en-US"/>
        </a:p>
      </dgm:t>
    </dgm:pt>
    <dgm:pt modelId="{A88C4564-AAC0-4988-8944-E1C20A09654A}" type="sibTrans" cxnId="{6ECC1870-1AD1-4550-9D79-05A004299869}">
      <dgm:prSet/>
      <dgm:spPr/>
      <dgm:t>
        <a:bodyPr/>
        <a:lstStyle/>
        <a:p>
          <a:endParaRPr lang="en-US"/>
        </a:p>
      </dgm:t>
    </dgm:pt>
    <dgm:pt modelId="{48B56CE3-E37D-4C7E-9DBD-74692BF6C77D}">
      <dgm:prSet/>
      <dgm:spPr/>
      <dgm:t>
        <a:bodyPr/>
        <a:lstStyle/>
        <a:p>
          <a:r>
            <a:rPr lang="en-US"/>
            <a:t>Now </a:t>
          </a:r>
        </a:p>
      </dgm:t>
    </dgm:pt>
    <dgm:pt modelId="{99A7735F-A087-4F4B-9E4A-D2CF7D55D972}" type="parTrans" cxnId="{BE9038F5-FB62-4549-95C2-DE27F5C69010}">
      <dgm:prSet/>
      <dgm:spPr/>
      <dgm:t>
        <a:bodyPr/>
        <a:lstStyle/>
        <a:p>
          <a:endParaRPr lang="en-US"/>
        </a:p>
      </dgm:t>
    </dgm:pt>
    <dgm:pt modelId="{BBF05D7F-FC19-4DF4-8398-84BC93C37166}" type="sibTrans" cxnId="{BE9038F5-FB62-4549-95C2-DE27F5C69010}">
      <dgm:prSet/>
      <dgm:spPr/>
      <dgm:t>
        <a:bodyPr/>
        <a:lstStyle/>
        <a:p>
          <a:endParaRPr lang="en-US"/>
        </a:p>
      </dgm:t>
    </dgm:pt>
    <dgm:pt modelId="{D3CDD432-8EBE-417A-9969-1C25D7BADAE8}" type="pres">
      <dgm:prSet presAssocID="{D8DC36C5-D4E8-4C16-8565-F105565E3C99}" presName="root" presStyleCnt="0">
        <dgm:presLayoutVars>
          <dgm:dir/>
          <dgm:resizeHandles val="exact"/>
        </dgm:presLayoutVars>
      </dgm:prSet>
      <dgm:spPr/>
    </dgm:pt>
    <dgm:pt modelId="{F9B979FF-3B1E-4421-B289-4194571C09A8}" type="pres">
      <dgm:prSet presAssocID="{B9735DEE-4B9F-454B-9476-985AE05EFBEA}" presName="compNode" presStyleCnt="0"/>
      <dgm:spPr/>
    </dgm:pt>
    <dgm:pt modelId="{67213D5F-D8F7-4865-8177-086E0C47F574}" type="pres">
      <dgm:prSet presAssocID="{B9735DEE-4B9F-454B-9476-985AE05EFBEA}" presName="bgRect" presStyleLbl="bgShp" presStyleIdx="0" presStyleCnt="4"/>
      <dgm:spPr/>
    </dgm:pt>
    <dgm:pt modelId="{E409295F-FE4C-4052-8CB0-E8C6931F59AF}" type="pres">
      <dgm:prSet presAssocID="{B9735DEE-4B9F-454B-9476-985AE05EFBE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cam"/>
        </a:ext>
      </dgm:extLst>
    </dgm:pt>
    <dgm:pt modelId="{4211F5EC-94F9-4998-B894-D929847C3CF2}" type="pres">
      <dgm:prSet presAssocID="{B9735DEE-4B9F-454B-9476-985AE05EFBEA}" presName="spaceRect" presStyleCnt="0"/>
      <dgm:spPr/>
    </dgm:pt>
    <dgm:pt modelId="{1BFB76B6-EBAA-4532-B0B4-B41BFABAAD48}" type="pres">
      <dgm:prSet presAssocID="{B9735DEE-4B9F-454B-9476-985AE05EFBEA}" presName="parTx" presStyleLbl="revTx" presStyleIdx="0" presStyleCnt="5">
        <dgm:presLayoutVars>
          <dgm:chMax val="0"/>
          <dgm:chPref val="0"/>
        </dgm:presLayoutVars>
      </dgm:prSet>
      <dgm:spPr/>
    </dgm:pt>
    <dgm:pt modelId="{B7419536-6F7C-4178-81DD-E55B18AC862D}" type="pres">
      <dgm:prSet presAssocID="{B9735DEE-4B9F-454B-9476-985AE05EFBEA}" presName="desTx" presStyleLbl="revTx" presStyleIdx="1" presStyleCnt="5">
        <dgm:presLayoutVars/>
      </dgm:prSet>
      <dgm:spPr/>
    </dgm:pt>
    <dgm:pt modelId="{13AC140D-7342-4D63-A529-EA7A79E2BAC9}" type="pres">
      <dgm:prSet presAssocID="{083D2705-B0F7-4687-A16A-050556376445}" presName="sibTrans" presStyleCnt="0"/>
      <dgm:spPr/>
    </dgm:pt>
    <dgm:pt modelId="{A6498771-FCC9-45D0-B39A-1325C688B53C}" type="pres">
      <dgm:prSet presAssocID="{F33DB89A-9677-42FF-A13B-9B69BD892ED1}" presName="compNode" presStyleCnt="0"/>
      <dgm:spPr/>
    </dgm:pt>
    <dgm:pt modelId="{489F4518-27AC-4942-91A5-7446006F7D5D}" type="pres">
      <dgm:prSet presAssocID="{F33DB89A-9677-42FF-A13B-9B69BD892ED1}" presName="bgRect" presStyleLbl="bgShp" presStyleIdx="1" presStyleCnt="4"/>
      <dgm:spPr/>
    </dgm:pt>
    <dgm:pt modelId="{6B8835C6-30AA-4A0A-8177-03DA6E58FE10}" type="pres">
      <dgm:prSet presAssocID="{F33DB89A-9677-42FF-A13B-9B69BD892ED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43BA1DA7-8F73-4484-AA03-F022A0216B6A}" type="pres">
      <dgm:prSet presAssocID="{F33DB89A-9677-42FF-A13B-9B69BD892ED1}" presName="spaceRect" presStyleCnt="0"/>
      <dgm:spPr/>
    </dgm:pt>
    <dgm:pt modelId="{016D6DC6-43D6-4387-9FB9-ADD768389E90}" type="pres">
      <dgm:prSet presAssocID="{F33DB89A-9677-42FF-A13B-9B69BD892ED1}" presName="parTx" presStyleLbl="revTx" presStyleIdx="2" presStyleCnt="5">
        <dgm:presLayoutVars>
          <dgm:chMax val="0"/>
          <dgm:chPref val="0"/>
        </dgm:presLayoutVars>
      </dgm:prSet>
      <dgm:spPr/>
    </dgm:pt>
    <dgm:pt modelId="{99E9D433-508B-4041-A04E-7B43D5C06DFF}" type="pres">
      <dgm:prSet presAssocID="{8B5C59A2-FFAC-4AC8-B4C2-414F76562B08}" presName="sibTrans" presStyleCnt="0"/>
      <dgm:spPr/>
    </dgm:pt>
    <dgm:pt modelId="{3F015958-1372-43B7-AAAA-632119F8A2C4}" type="pres">
      <dgm:prSet presAssocID="{2B2562EB-3E13-4CEB-832C-6975CE50D241}" presName="compNode" presStyleCnt="0"/>
      <dgm:spPr/>
    </dgm:pt>
    <dgm:pt modelId="{71852762-3BA3-48A4-8753-9994B12FB63B}" type="pres">
      <dgm:prSet presAssocID="{2B2562EB-3E13-4CEB-832C-6975CE50D241}" presName="bgRect" presStyleLbl="bgShp" presStyleIdx="2" presStyleCnt="4"/>
      <dgm:spPr/>
    </dgm:pt>
    <dgm:pt modelId="{70E70EC5-9756-4D93-9AD3-89C20E71DAC5}" type="pres">
      <dgm:prSet presAssocID="{2B2562EB-3E13-4CEB-832C-6975CE50D24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reath"/>
        </a:ext>
      </dgm:extLst>
    </dgm:pt>
    <dgm:pt modelId="{E8B3447E-3CA2-489D-8B2E-CE204FDB5C49}" type="pres">
      <dgm:prSet presAssocID="{2B2562EB-3E13-4CEB-832C-6975CE50D241}" presName="spaceRect" presStyleCnt="0"/>
      <dgm:spPr/>
    </dgm:pt>
    <dgm:pt modelId="{8D9AF848-01A6-4AB5-8FE3-91C9DC5EF798}" type="pres">
      <dgm:prSet presAssocID="{2B2562EB-3E13-4CEB-832C-6975CE50D241}" presName="parTx" presStyleLbl="revTx" presStyleIdx="3" presStyleCnt="5">
        <dgm:presLayoutVars>
          <dgm:chMax val="0"/>
          <dgm:chPref val="0"/>
        </dgm:presLayoutVars>
      </dgm:prSet>
      <dgm:spPr/>
    </dgm:pt>
    <dgm:pt modelId="{48F78643-AA0B-4AE6-89E9-BF4D5D084F46}" type="pres">
      <dgm:prSet presAssocID="{A88C4564-AAC0-4988-8944-E1C20A09654A}" presName="sibTrans" presStyleCnt="0"/>
      <dgm:spPr/>
    </dgm:pt>
    <dgm:pt modelId="{F08E9B70-070E-4A2C-BF07-4B71D72ABD1C}" type="pres">
      <dgm:prSet presAssocID="{48B56CE3-E37D-4C7E-9DBD-74692BF6C77D}" presName="compNode" presStyleCnt="0"/>
      <dgm:spPr/>
    </dgm:pt>
    <dgm:pt modelId="{B2B352CD-6716-4CFF-B0A8-0621B52BA3FD}" type="pres">
      <dgm:prSet presAssocID="{48B56CE3-E37D-4C7E-9DBD-74692BF6C77D}" presName="bgRect" presStyleLbl="bgShp" presStyleIdx="3" presStyleCnt="4"/>
      <dgm:spPr/>
    </dgm:pt>
    <dgm:pt modelId="{4B718B06-C10D-4A16-A082-05D67EC9BDD5}" type="pres">
      <dgm:prSet presAssocID="{48B56CE3-E37D-4C7E-9DBD-74692BF6C77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B5D31E5D-E169-432D-8D5D-C4CE892DFE30}" type="pres">
      <dgm:prSet presAssocID="{48B56CE3-E37D-4C7E-9DBD-74692BF6C77D}" presName="spaceRect" presStyleCnt="0"/>
      <dgm:spPr/>
    </dgm:pt>
    <dgm:pt modelId="{09436B6F-70B5-4F60-90F1-ED76ABE5C8AB}" type="pres">
      <dgm:prSet presAssocID="{48B56CE3-E37D-4C7E-9DBD-74692BF6C77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D141000-15B7-4A3B-A94C-F49E3EB37A37}" type="presOf" srcId="{2B2562EB-3E13-4CEB-832C-6975CE50D241}" destId="{8D9AF848-01A6-4AB5-8FE3-91C9DC5EF798}" srcOrd="0" destOrd="0" presId="urn:microsoft.com/office/officeart/2018/2/layout/IconVerticalSolidList"/>
    <dgm:cxn modelId="{133FC920-F05A-4DA2-AEB8-4C1C85DF718B}" srcId="{D8DC36C5-D4E8-4C16-8565-F105565E3C99}" destId="{B9735DEE-4B9F-454B-9476-985AE05EFBEA}" srcOrd="0" destOrd="0" parTransId="{AA19BECA-78FD-439A-9B39-42F735879D48}" sibTransId="{083D2705-B0F7-4687-A16A-050556376445}"/>
    <dgm:cxn modelId="{CDC8843E-EA94-4EA7-AF12-5EFACB2315B1}" type="presOf" srcId="{F33DB89A-9677-42FF-A13B-9B69BD892ED1}" destId="{016D6DC6-43D6-4387-9FB9-ADD768389E90}" srcOrd="0" destOrd="0" presId="urn:microsoft.com/office/officeart/2018/2/layout/IconVerticalSolidList"/>
    <dgm:cxn modelId="{29DA3346-2727-451B-8413-31E3131778B8}" type="presOf" srcId="{D0491B11-9F25-4D98-9829-EED6A9BC40D9}" destId="{B7419536-6F7C-4178-81DD-E55B18AC862D}" srcOrd="0" destOrd="0" presId="urn:microsoft.com/office/officeart/2018/2/layout/IconVerticalSolidList"/>
    <dgm:cxn modelId="{6ECC1870-1AD1-4550-9D79-05A004299869}" srcId="{D8DC36C5-D4E8-4C16-8565-F105565E3C99}" destId="{2B2562EB-3E13-4CEB-832C-6975CE50D241}" srcOrd="2" destOrd="0" parTransId="{4A52D520-D3F8-4D05-9945-F86607E3D022}" sibTransId="{A88C4564-AAC0-4988-8944-E1C20A09654A}"/>
    <dgm:cxn modelId="{9FBC2778-3442-4F2C-8BD4-FDF3F048F60E}" type="presOf" srcId="{B9735DEE-4B9F-454B-9476-985AE05EFBEA}" destId="{1BFB76B6-EBAA-4532-B0B4-B41BFABAAD48}" srcOrd="0" destOrd="0" presId="urn:microsoft.com/office/officeart/2018/2/layout/IconVerticalSolidList"/>
    <dgm:cxn modelId="{89F0DA89-B475-46F1-851E-AA8D8542995E}" srcId="{B9735DEE-4B9F-454B-9476-985AE05EFBEA}" destId="{D0491B11-9F25-4D98-9829-EED6A9BC40D9}" srcOrd="0" destOrd="0" parTransId="{529E429F-E275-4350-BF3F-DD988F1D0715}" sibTransId="{EDB6AEBE-722F-4797-91EA-25FEB00956FC}"/>
    <dgm:cxn modelId="{1973B1CC-2F05-4B6F-81BD-AEB973CBC03B}" type="presOf" srcId="{D8DC36C5-D4E8-4C16-8565-F105565E3C99}" destId="{D3CDD432-8EBE-417A-9969-1C25D7BADAE8}" srcOrd="0" destOrd="0" presId="urn:microsoft.com/office/officeart/2018/2/layout/IconVerticalSolidList"/>
    <dgm:cxn modelId="{1DA03AE5-C648-440D-8F55-CABBD182332D}" srcId="{D8DC36C5-D4E8-4C16-8565-F105565E3C99}" destId="{F33DB89A-9677-42FF-A13B-9B69BD892ED1}" srcOrd="1" destOrd="0" parTransId="{D65114E9-5A2D-4DDE-A4A6-3D6B27230589}" sibTransId="{8B5C59A2-FFAC-4AC8-B4C2-414F76562B08}"/>
    <dgm:cxn modelId="{8C5810E6-2CFE-4266-8E72-B4006E6CD125}" type="presOf" srcId="{48B56CE3-E37D-4C7E-9DBD-74692BF6C77D}" destId="{09436B6F-70B5-4F60-90F1-ED76ABE5C8AB}" srcOrd="0" destOrd="0" presId="urn:microsoft.com/office/officeart/2018/2/layout/IconVerticalSolidList"/>
    <dgm:cxn modelId="{BE9038F5-FB62-4549-95C2-DE27F5C69010}" srcId="{D8DC36C5-D4E8-4C16-8565-F105565E3C99}" destId="{48B56CE3-E37D-4C7E-9DBD-74692BF6C77D}" srcOrd="3" destOrd="0" parTransId="{99A7735F-A087-4F4B-9E4A-D2CF7D55D972}" sibTransId="{BBF05D7F-FC19-4DF4-8398-84BC93C37166}"/>
    <dgm:cxn modelId="{CCD3789B-FDEA-4B6A-8350-06CCD2D2DB97}" type="presParOf" srcId="{D3CDD432-8EBE-417A-9969-1C25D7BADAE8}" destId="{F9B979FF-3B1E-4421-B289-4194571C09A8}" srcOrd="0" destOrd="0" presId="urn:microsoft.com/office/officeart/2018/2/layout/IconVerticalSolidList"/>
    <dgm:cxn modelId="{957FF25F-7823-4577-817D-1942684E030D}" type="presParOf" srcId="{F9B979FF-3B1E-4421-B289-4194571C09A8}" destId="{67213D5F-D8F7-4865-8177-086E0C47F574}" srcOrd="0" destOrd="0" presId="urn:microsoft.com/office/officeart/2018/2/layout/IconVerticalSolidList"/>
    <dgm:cxn modelId="{9EA30249-566F-4D67-B22C-35FD04656830}" type="presParOf" srcId="{F9B979FF-3B1E-4421-B289-4194571C09A8}" destId="{E409295F-FE4C-4052-8CB0-E8C6931F59AF}" srcOrd="1" destOrd="0" presId="urn:microsoft.com/office/officeart/2018/2/layout/IconVerticalSolidList"/>
    <dgm:cxn modelId="{6653262D-2A27-4DD1-ABA2-207DF90B1C4A}" type="presParOf" srcId="{F9B979FF-3B1E-4421-B289-4194571C09A8}" destId="{4211F5EC-94F9-4998-B894-D929847C3CF2}" srcOrd="2" destOrd="0" presId="urn:microsoft.com/office/officeart/2018/2/layout/IconVerticalSolidList"/>
    <dgm:cxn modelId="{AD93FE1A-0638-4B3D-91CA-0A196F695EE2}" type="presParOf" srcId="{F9B979FF-3B1E-4421-B289-4194571C09A8}" destId="{1BFB76B6-EBAA-4532-B0B4-B41BFABAAD48}" srcOrd="3" destOrd="0" presId="urn:microsoft.com/office/officeart/2018/2/layout/IconVerticalSolidList"/>
    <dgm:cxn modelId="{25692AF0-4F8F-4E19-957D-6248A83E748A}" type="presParOf" srcId="{F9B979FF-3B1E-4421-B289-4194571C09A8}" destId="{B7419536-6F7C-4178-81DD-E55B18AC862D}" srcOrd="4" destOrd="0" presId="urn:microsoft.com/office/officeart/2018/2/layout/IconVerticalSolidList"/>
    <dgm:cxn modelId="{04BB7315-E46F-47EF-8418-356CAD257387}" type="presParOf" srcId="{D3CDD432-8EBE-417A-9969-1C25D7BADAE8}" destId="{13AC140D-7342-4D63-A529-EA7A79E2BAC9}" srcOrd="1" destOrd="0" presId="urn:microsoft.com/office/officeart/2018/2/layout/IconVerticalSolidList"/>
    <dgm:cxn modelId="{6E579434-0174-4933-BA42-E94D56A5E21B}" type="presParOf" srcId="{D3CDD432-8EBE-417A-9969-1C25D7BADAE8}" destId="{A6498771-FCC9-45D0-B39A-1325C688B53C}" srcOrd="2" destOrd="0" presId="urn:microsoft.com/office/officeart/2018/2/layout/IconVerticalSolidList"/>
    <dgm:cxn modelId="{3F9E39F6-EC7D-4570-846B-59D1DD4AA69C}" type="presParOf" srcId="{A6498771-FCC9-45D0-B39A-1325C688B53C}" destId="{489F4518-27AC-4942-91A5-7446006F7D5D}" srcOrd="0" destOrd="0" presId="urn:microsoft.com/office/officeart/2018/2/layout/IconVerticalSolidList"/>
    <dgm:cxn modelId="{071FF9FF-6050-472C-AC2A-F39B770020AB}" type="presParOf" srcId="{A6498771-FCC9-45D0-B39A-1325C688B53C}" destId="{6B8835C6-30AA-4A0A-8177-03DA6E58FE10}" srcOrd="1" destOrd="0" presId="urn:microsoft.com/office/officeart/2018/2/layout/IconVerticalSolidList"/>
    <dgm:cxn modelId="{4480D1F4-6539-4B1C-B6DA-AAF3BCD76319}" type="presParOf" srcId="{A6498771-FCC9-45D0-B39A-1325C688B53C}" destId="{43BA1DA7-8F73-4484-AA03-F022A0216B6A}" srcOrd="2" destOrd="0" presId="urn:microsoft.com/office/officeart/2018/2/layout/IconVerticalSolidList"/>
    <dgm:cxn modelId="{C418987E-3349-443F-B760-A760603A6897}" type="presParOf" srcId="{A6498771-FCC9-45D0-B39A-1325C688B53C}" destId="{016D6DC6-43D6-4387-9FB9-ADD768389E90}" srcOrd="3" destOrd="0" presId="urn:microsoft.com/office/officeart/2018/2/layout/IconVerticalSolidList"/>
    <dgm:cxn modelId="{BAE2D1B6-C6FE-42E8-AA49-DD1FC7E9EEB1}" type="presParOf" srcId="{D3CDD432-8EBE-417A-9969-1C25D7BADAE8}" destId="{99E9D433-508B-4041-A04E-7B43D5C06DFF}" srcOrd="3" destOrd="0" presId="urn:microsoft.com/office/officeart/2018/2/layout/IconVerticalSolidList"/>
    <dgm:cxn modelId="{F6D7710B-6E76-4276-A418-65030A3F5F9F}" type="presParOf" srcId="{D3CDD432-8EBE-417A-9969-1C25D7BADAE8}" destId="{3F015958-1372-43B7-AAAA-632119F8A2C4}" srcOrd="4" destOrd="0" presId="urn:microsoft.com/office/officeart/2018/2/layout/IconVerticalSolidList"/>
    <dgm:cxn modelId="{E876ED8C-CA70-4EAA-A0FA-A41E5A3475F4}" type="presParOf" srcId="{3F015958-1372-43B7-AAAA-632119F8A2C4}" destId="{71852762-3BA3-48A4-8753-9994B12FB63B}" srcOrd="0" destOrd="0" presId="urn:microsoft.com/office/officeart/2018/2/layout/IconVerticalSolidList"/>
    <dgm:cxn modelId="{3CEBB2EF-DB5A-4CBF-A9AF-969132C3C949}" type="presParOf" srcId="{3F015958-1372-43B7-AAAA-632119F8A2C4}" destId="{70E70EC5-9756-4D93-9AD3-89C20E71DAC5}" srcOrd="1" destOrd="0" presId="urn:microsoft.com/office/officeart/2018/2/layout/IconVerticalSolidList"/>
    <dgm:cxn modelId="{4D419639-7E75-4A95-8191-C08E47484515}" type="presParOf" srcId="{3F015958-1372-43B7-AAAA-632119F8A2C4}" destId="{E8B3447E-3CA2-489D-8B2E-CE204FDB5C49}" srcOrd="2" destOrd="0" presId="urn:microsoft.com/office/officeart/2018/2/layout/IconVerticalSolidList"/>
    <dgm:cxn modelId="{CAA53B63-274D-455F-A17D-ECC70B4846E9}" type="presParOf" srcId="{3F015958-1372-43B7-AAAA-632119F8A2C4}" destId="{8D9AF848-01A6-4AB5-8FE3-91C9DC5EF798}" srcOrd="3" destOrd="0" presId="urn:microsoft.com/office/officeart/2018/2/layout/IconVerticalSolidList"/>
    <dgm:cxn modelId="{147D454E-A325-45FD-87B6-3247F3D03EB9}" type="presParOf" srcId="{D3CDD432-8EBE-417A-9969-1C25D7BADAE8}" destId="{48F78643-AA0B-4AE6-89E9-BF4D5D084F46}" srcOrd="5" destOrd="0" presId="urn:microsoft.com/office/officeart/2018/2/layout/IconVerticalSolidList"/>
    <dgm:cxn modelId="{149E7163-9114-496D-9DDE-08A54FA3E7C9}" type="presParOf" srcId="{D3CDD432-8EBE-417A-9969-1C25D7BADAE8}" destId="{F08E9B70-070E-4A2C-BF07-4B71D72ABD1C}" srcOrd="6" destOrd="0" presId="urn:microsoft.com/office/officeart/2018/2/layout/IconVerticalSolidList"/>
    <dgm:cxn modelId="{D0DA69DE-4F82-4129-873A-20126ED8CC32}" type="presParOf" srcId="{F08E9B70-070E-4A2C-BF07-4B71D72ABD1C}" destId="{B2B352CD-6716-4CFF-B0A8-0621B52BA3FD}" srcOrd="0" destOrd="0" presId="urn:microsoft.com/office/officeart/2018/2/layout/IconVerticalSolidList"/>
    <dgm:cxn modelId="{58F0C803-FCAD-442C-B57F-CBBBEE75EE52}" type="presParOf" srcId="{F08E9B70-070E-4A2C-BF07-4B71D72ABD1C}" destId="{4B718B06-C10D-4A16-A082-05D67EC9BDD5}" srcOrd="1" destOrd="0" presId="urn:microsoft.com/office/officeart/2018/2/layout/IconVerticalSolidList"/>
    <dgm:cxn modelId="{AD7990FE-717A-4BC2-B65A-5ECD301E4970}" type="presParOf" srcId="{F08E9B70-070E-4A2C-BF07-4B71D72ABD1C}" destId="{B5D31E5D-E169-432D-8D5D-C4CE892DFE30}" srcOrd="2" destOrd="0" presId="urn:microsoft.com/office/officeart/2018/2/layout/IconVerticalSolidList"/>
    <dgm:cxn modelId="{5B0B7DCF-1889-417D-A43C-0B52125CBB19}" type="presParOf" srcId="{F08E9B70-070E-4A2C-BF07-4B71D72ABD1C}" destId="{09436B6F-70B5-4F60-90F1-ED76ABE5C8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7976D-F6DD-473C-8486-230CBF581F0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5ED7D5-C534-4796-A78C-7C6DA97C5D2A}">
      <dgm:prSet/>
      <dgm:spPr/>
      <dgm:t>
        <a:bodyPr/>
        <a:lstStyle/>
        <a:p>
          <a:r>
            <a:rPr lang="en-US" dirty="0"/>
            <a:t>Today:  Finish DA Table, do Expected Value.  Which decision is “best?”</a:t>
          </a:r>
        </a:p>
      </dgm:t>
    </dgm:pt>
    <dgm:pt modelId="{06FB9DCA-4557-486B-9733-B8A201124073}" type="parTrans" cxnId="{D475D07B-282D-4AF4-84B8-4ED7468B9448}">
      <dgm:prSet/>
      <dgm:spPr/>
      <dgm:t>
        <a:bodyPr/>
        <a:lstStyle/>
        <a:p>
          <a:endParaRPr lang="en-US"/>
        </a:p>
      </dgm:t>
    </dgm:pt>
    <dgm:pt modelId="{B2F9F4AF-FCD0-4B5D-BC89-D62A5BF2A96F}" type="sibTrans" cxnId="{D475D07B-282D-4AF4-84B8-4ED7468B9448}">
      <dgm:prSet/>
      <dgm:spPr/>
      <dgm:t>
        <a:bodyPr/>
        <a:lstStyle/>
        <a:p>
          <a:endParaRPr lang="en-US"/>
        </a:p>
      </dgm:t>
    </dgm:pt>
    <dgm:pt modelId="{A247B6BD-835F-4316-8A8C-2FDE8B04560E}">
      <dgm:prSet/>
      <dgm:spPr/>
      <dgm:t>
        <a:bodyPr/>
        <a:lstStyle/>
        <a:p>
          <a:r>
            <a:rPr lang="en-US" dirty="0"/>
            <a:t>This Week: </a:t>
          </a:r>
        </a:p>
        <a:p>
          <a:r>
            <a:rPr lang="en-US" dirty="0"/>
            <a:t>ICE 2</a:t>
          </a:r>
        </a:p>
        <a:p>
          <a:r>
            <a:rPr lang="en-US" dirty="0"/>
            <a:t>Start ICE 3, problem 1, part a) at least!</a:t>
          </a:r>
        </a:p>
      </dgm:t>
    </dgm:pt>
    <dgm:pt modelId="{0B3451C5-A80F-4FE3-B150-E99F63CDEE69}" type="parTrans" cxnId="{47837014-12C9-4AFF-B505-9D5B7D525E60}">
      <dgm:prSet/>
      <dgm:spPr/>
      <dgm:t>
        <a:bodyPr/>
        <a:lstStyle/>
        <a:p>
          <a:endParaRPr lang="en-US"/>
        </a:p>
      </dgm:t>
    </dgm:pt>
    <dgm:pt modelId="{E6540623-3807-4D81-8A74-C027017F2BD0}" type="sibTrans" cxnId="{47837014-12C9-4AFF-B505-9D5B7D525E60}">
      <dgm:prSet/>
      <dgm:spPr/>
      <dgm:t>
        <a:bodyPr/>
        <a:lstStyle/>
        <a:p>
          <a:endParaRPr lang="en-US"/>
        </a:p>
      </dgm:t>
    </dgm:pt>
    <dgm:pt modelId="{D937CFE2-1F54-493B-834A-907870B676F2}">
      <dgm:prSet/>
      <dgm:spPr/>
      <dgm:t>
        <a:bodyPr/>
        <a:lstStyle/>
        <a:p>
          <a:r>
            <a:rPr lang="en-US" dirty="0"/>
            <a:t>Get Ahead?</a:t>
          </a:r>
        </a:p>
        <a:p>
          <a:r>
            <a:rPr lang="en-US" dirty="0"/>
            <a:t>Homework 1</a:t>
          </a:r>
        </a:p>
        <a:p>
          <a:r>
            <a:rPr lang="en-US" dirty="0"/>
            <a:t>Progress on ICE 3…</a:t>
          </a:r>
        </a:p>
      </dgm:t>
    </dgm:pt>
    <dgm:pt modelId="{E39E46E7-E170-4B9C-B482-E37D7AD114DA}" type="parTrans" cxnId="{3824B5FD-73EC-48FC-9107-D0D9F283D3EE}">
      <dgm:prSet/>
      <dgm:spPr/>
      <dgm:t>
        <a:bodyPr/>
        <a:lstStyle/>
        <a:p>
          <a:endParaRPr lang="en-US"/>
        </a:p>
      </dgm:t>
    </dgm:pt>
    <dgm:pt modelId="{59F0E1B6-436B-4C8B-B6A1-17EE9765ABEE}" type="sibTrans" cxnId="{3824B5FD-73EC-48FC-9107-D0D9F283D3EE}">
      <dgm:prSet/>
      <dgm:spPr/>
      <dgm:t>
        <a:bodyPr/>
        <a:lstStyle/>
        <a:p>
          <a:endParaRPr lang="en-US"/>
        </a:p>
      </dgm:t>
    </dgm:pt>
    <dgm:pt modelId="{DF02944A-BB7A-488C-9044-2F0B1781B0B2}" type="pres">
      <dgm:prSet presAssocID="{E407976D-F6DD-473C-8486-230CBF581F08}" presName="linear" presStyleCnt="0">
        <dgm:presLayoutVars>
          <dgm:animLvl val="lvl"/>
          <dgm:resizeHandles val="exact"/>
        </dgm:presLayoutVars>
      </dgm:prSet>
      <dgm:spPr/>
    </dgm:pt>
    <dgm:pt modelId="{C070C536-C769-4D7F-81D5-2ABC65F2F532}" type="pres">
      <dgm:prSet presAssocID="{395ED7D5-C534-4796-A78C-7C6DA97C5D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FC4B010-56F5-44A3-A2CE-65976F29036F}" type="pres">
      <dgm:prSet presAssocID="{B2F9F4AF-FCD0-4B5D-BC89-D62A5BF2A96F}" presName="spacer" presStyleCnt="0"/>
      <dgm:spPr/>
    </dgm:pt>
    <dgm:pt modelId="{1EF392E2-2F0D-4F5A-B360-62C2FCC69016}" type="pres">
      <dgm:prSet presAssocID="{D937CFE2-1F54-493B-834A-907870B676F2}" presName="parentText" presStyleLbl="node1" presStyleIdx="1" presStyleCnt="3" custLinFactY="85425" custLinFactNeighborX="319" custLinFactNeighborY="100000">
        <dgm:presLayoutVars>
          <dgm:chMax val="0"/>
          <dgm:bulletEnabled val="1"/>
        </dgm:presLayoutVars>
      </dgm:prSet>
      <dgm:spPr/>
    </dgm:pt>
    <dgm:pt modelId="{6DEFADA1-6741-4442-833C-AE47403D2D99}" type="pres">
      <dgm:prSet presAssocID="{59F0E1B6-436B-4C8B-B6A1-17EE9765ABEE}" presName="spacer" presStyleCnt="0"/>
      <dgm:spPr/>
    </dgm:pt>
    <dgm:pt modelId="{019D7F18-4701-4C12-B9B1-430527D12F4F}" type="pres">
      <dgm:prSet presAssocID="{A247B6BD-835F-4316-8A8C-2FDE8B04560E}" presName="parentText" presStyleLbl="node1" presStyleIdx="2" presStyleCnt="3" custLinFactY="-102021" custLinFactNeighborX="319" custLinFactNeighborY="-200000">
        <dgm:presLayoutVars>
          <dgm:chMax val="0"/>
          <dgm:bulletEnabled val="1"/>
        </dgm:presLayoutVars>
      </dgm:prSet>
      <dgm:spPr/>
    </dgm:pt>
  </dgm:ptLst>
  <dgm:cxnLst>
    <dgm:cxn modelId="{47837014-12C9-4AFF-B505-9D5B7D525E60}" srcId="{E407976D-F6DD-473C-8486-230CBF581F08}" destId="{A247B6BD-835F-4316-8A8C-2FDE8B04560E}" srcOrd="2" destOrd="0" parTransId="{0B3451C5-A80F-4FE3-B150-E99F63CDEE69}" sibTransId="{E6540623-3807-4D81-8A74-C027017F2BD0}"/>
    <dgm:cxn modelId="{EC408F4F-ED39-4168-8458-2D6272D1C2C3}" type="presOf" srcId="{395ED7D5-C534-4796-A78C-7C6DA97C5D2A}" destId="{C070C536-C769-4D7F-81D5-2ABC65F2F532}" srcOrd="0" destOrd="0" presId="urn:microsoft.com/office/officeart/2005/8/layout/vList2"/>
    <dgm:cxn modelId="{D475D07B-282D-4AF4-84B8-4ED7468B9448}" srcId="{E407976D-F6DD-473C-8486-230CBF581F08}" destId="{395ED7D5-C534-4796-A78C-7C6DA97C5D2A}" srcOrd="0" destOrd="0" parTransId="{06FB9DCA-4557-486B-9733-B8A201124073}" sibTransId="{B2F9F4AF-FCD0-4B5D-BC89-D62A5BF2A96F}"/>
    <dgm:cxn modelId="{9172FA80-A595-466A-9588-ACD2E4E4585E}" type="presOf" srcId="{A247B6BD-835F-4316-8A8C-2FDE8B04560E}" destId="{019D7F18-4701-4C12-B9B1-430527D12F4F}" srcOrd="0" destOrd="0" presId="urn:microsoft.com/office/officeart/2005/8/layout/vList2"/>
    <dgm:cxn modelId="{8E139984-45BD-4ACA-9AEC-64B70FF19CD6}" type="presOf" srcId="{E407976D-F6DD-473C-8486-230CBF581F08}" destId="{DF02944A-BB7A-488C-9044-2F0B1781B0B2}" srcOrd="0" destOrd="0" presId="urn:microsoft.com/office/officeart/2005/8/layout/vList2"/>
    <dgm:cxn modelId="{DDD7C5BA-8B48-4156-A174-D3F9F543616D}" type="presOf" srcId="{D937CFE2-1F54-493B-834A-907870B676F2}" destId="{1EF392E2-2F0D-4F5A-B360-62C2FCC69016}" srcOrd="0" destOrd="0" presId="urn:microsoft.com/office/officeart/2005/8/layout/vList2"/>
    <dgm:cxn modelId="{3824B5FD-73EC-48FC-9107-D0D9F283D3EE}" srcId="{E407976D-F6DD-473C-8486-230CBF581F08}" destId="{D937CFE2-1F54-493B-834A-907870B676F2}" srcOrd="1" destOrd="0" parTransId="{E39E46E7-E170-4B9C-B482-E37D7AD114DA}" sibTransId="{59F0E1B6-436B-4C8B-B6A1-17EE9765ABEE}"/>
    <dgm:cxn modelId="{ED14542D-4AE4-4F29-B575-2DEB2D8E9E5F}" type="presParOf" srcId="{DF02944A-BB7A-488C-9044-2F0B1781B0B2}" destId="{C070C536-C769-4D7F-81D5-2ABC65F2F532}" srcOrd="0" destOrd="0" presId="urn:microsoft.com/office/officeart/2005/8/layout/vList2"/>
    <dgm:cxn modelId="{6EAE75BF-38CB-4EEA-A919-392AFD14D237}" type="presParOf" srcId="{DF02944A-BB7A-488C-9044-2F0B1781B0B2}" destId="{9FC4B010-56F5-44A3-A2CE-65976F29036F}" srcOrd="1" destOrd="0" presId="urn:microsoft.com/office/officeart/2005/8/layout/vList2"/>
    <dgm:cxn modelId="{B3D4626F-DC3C-4DD4-864D-6F339248742F}" type="presParOf" srcId="{DF02944A-BB7A-488C-9044-2F0B1781B0B2}" destId="{1EF392E2-2F0D-4F5A-B360-62C2FCC69016}" srcOrd="2" destOrd="0" presId="urn:microsoft.com/office/officeart/2005/8/layout/vList2"/>
    <dgm:cxn modelId="{71E9DB9F-12E7-43D3-9DA6-C9C6D955E243}" type="presParOf" srcId="{DF02944A-BB7A-488C-9044-2F0B1781B0B2}" destId="{6DEFADA1-6741-4442-833C-AE47403D2D99}" srcOrd="3" destOrd="0" presId="urn:microsoft.com/office/officeart/2005/8/layout/vList2"/>
    <dgm:cxn modelId="{A85D7DC6-4D86-489C-8FC5-1E0391D6C2B4}" type="presParOf" srcId="{DF02944A-BB7A-488C-9044-2F0B1781B0B2}" destId="{019D7F18-4701-4C12-B9B1-430527D12F4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13D5F-D8F7-4865-8177-086E0C47F574}">
      <dsp:nvSpPr>
        <dsp:cNvPr id="0" name=""/>
        <dsp:cNvSpPr/>
      </dsp:nvSpPr>
      <dsp:spPr>
        <a:xfrm>
          <a:off x="0" y="2347"/>
          <a:ext cx="6248400" cy="11898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9295F-FE4C-4052-8CB0-E8C6931F59AF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B76B6-EBAA-4532-B0B4-B41BFABAAD48}">
      <dsp:nvSpPr>
        <dsp:cNvPr id="0" name=""/>
        <dsp:cNvSpPr/>
      </dsp:nvSpPr>
      <dsp:spPr>
        <a:xfrm>
          <a:off x="1374223" y="2347"/>
          <a:ext cx="2811780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Show where recordings of classes are.</a:t>
          </a:r>
        </a:p>
      </dsp:txBody>
      <dsp:txXfrm>
        <a:off x="1374223" y="2347"/>
        <a:ext cx="2811780" cy="1189803"/>
      </dsp:txXfrm>
    </dsp:sp>
    <dsp:sp modelId="{B7419536-6F7C-4178-81DD-E55B18AC862D}">
      <dsp:nvSpPr>
        <dsp:cNvPr id="0" name=""/>
        <dsp:cNvSpPr/>
      </dsp:nvSpPr>
      <dsp:spPr>
        <a:xfrm>
          <a:off x="4186003" y="2347"/>
          <a:ext cx="206239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Canvas </a:t>
          </a:r>
          <a:r>
            <a:rPr lang="en-US" sz="1800" kern="1200">
              <a:sym typeface="Wingdings" panose="05000000000000000000" pitchFamily="2" charset="2"/>
            </a:rPr>
            <a:t></a:t>
          </a:r>
          <a:r>
            <a:rPr lang="en-US" sz="1800" kern="1200"/>
            <a:t> Zoom LTI Pro </a:t>
          </a:r>
          <a:r>
            <a:rPr lang="en-US" sz="1800" kern="1200">
              <a:sym typeface="Wingdings" panose="05000000000000000000" pitchFamily="2" charset="2"/>
            </a:rPr>
            <a:t></a:t>
          </a:r>
          <a:r>
            <a:rPr lang="en-US" sz="1800" kern="1200"/>
            <a:t> Cloud Recordings</a:t>
          </a:r>
        </a:p>
      </dsp:txBody>
      <dsp:txXfrm>
        <a:off x="4186003" y="2347"/>
        <a:ext cx="2062396" cy="1189803"/>
      </dsp:txXfrm>
    </dsp:sp>
    <dsp:sp modelId="{489F4518-27AC-4942-91A5-7446006F7D5D}">
      <dsp:nvSpPr>
        <dsp:cNvPr id="0" name=""/>
        <dsp:cNvSpPr/>
      </dsp:nvSpPr>
      <dsp:spPr>
        <a:xfrm>
          <a:off x="0" y="1489602"/>
          <a:ext cx="6248400" cy="1189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835C6-30AA-4A0A-8177-03DA6E58FE10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D6DC6-43D6-4387-9FB9-ADD768389E90}">
      <dsp:nvSpPr>
        <dsp:cNvPr id="0" name=""/>
        <dsp:cNvSpPr/>
      </dsp:nvSpPr>
      <dsp:spPr>
        <a:xfrm>
          <a:off x="1374223" y="1489602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Questions?</a:t>
          </a:r>
        </a:p>
      </dsp:txBody>
      <dsp:txXfrm>
        <a:off x="1374223" y="1489602"/>
        <a:ext cx="4874176" cy="1189803"/>
      </dsp:txXfrm>
    </dsp:sp>
    <dsp:sp modelId="{71852762-3BA3-48A4-8753-9994B12FB63B}">
      <dsp:nvSpPr>
        <dsp:cNvPr id="0" name=""/>
        <dsp:cNvSpPr/>
      </dsp:nvSpPr>
      <dsp:spPr>
        <a:xfrm>
          <a:off x="0" y="2976856"/>
          <a:ext cx="6248400" cy="11898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70EC5-9756-4D93-9AD3-89C20E71DAC5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AF848-01A6-4AB5-8FE3-91C9DC5EF798}">
      <dsp:nvSpPr>
        <dsp:cNvPr id="0" name=""/>
        <dsp:cNvSpPr/>
      </dsp:nvSpPr>
      <dsp:spPr>
        <a:xfrm>
          <a:off x="1374223" y="2976856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Memes</a:t>
          </a:r>
        </a:p>
      </dsp:txBody>
      <dsp:txXfrm>
        <a:off x="1374223" y="2976856"/>
        <a:ext cx="4874176" cy="1189803"/>
      </dsp:txXfrm>
    </dsp:sp>
    <dsp:sp modelId="{B2B352CD-6716-4CFF-B0A8-0621B52BA3FD}">
      <dsp:nvSpPr>
        <dsp:cNvPr id="0" name=""/>
        <dsp:cNvSpPr/>
      </dsp:nvSpPr>
      <dsp:spPr>
        <a:xfrm>
          <a:off x="0" y="4464111"/>
          <a:ext cx="6248400" cy="11898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18B06-C10D-4A16-A082-05D67EC9BDD5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36B6F-70B5-4F60-90F1-ED76ABE5C8AB}">
      <dsp:nvSpPr>
        <dsp:cNvPr id="0" name=""/>
        <dsp:cNvSpPr/>
      </dsp:nvSpPr>
      <dsp:spPr>
        <a:xfrm>
          <a:off x="1374223" y="4464111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Now </a:t>
          </a:r>
        </a:p>
      </dsp:txBody>
      <dsp:txXfrm>
        <a:off x="1374223" y="4464111"/>
        <a:ext cx="4874176" cy="1189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0C536-C769-4D7F-81D5-2ABC65F2F532}">
      <dsp:nvSpPr>
        <dsp:cNvPr id="0" name=""/>
        <dsp:cNvSpPr/>
      </dsp:nvSpPr>
      <dsp:spPr>
        <a:xfrm>
          <a:off x="0" y="95612"/>
          <a:ext cx="6367912" cy="20138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Today:  Finish DA Table, do Expected Value.  Which decision is “best?”</a:t>
          </a:r>
        </a:p>
      </dsp:txBody>
      <dsp:txXfrm>
        <a:off x="98309" y="193921"/>
        <a:ext cx="6171294" cy="1817244"/>
      </dsp:txXfrm>
    </dsp:sp>
    <dsp:sp modelId="{1EF392E2-2F0D-4F5A-B360-62C2FCC69016}">
      <dsp:nvSpPr>
        <dsp:cNvPr id="0" name=""/>
        <dsp:cNvSpPr/>
      </dsp:nvSpPr>
      <dsp:spPr>
        <a:xfrm>
          <a:off x="0" y="4002617"/>
          <a:ext cx="6367912" cy="201386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Get Ahead?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Homework 1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Progress on ICE 3…</a:t>
          </a:r>
        </a:p>
      </dsp:txBody>
      <dsp:txXfrm>
        <a:off x="98309" y="4100926"/>
        <a:ext cx="6171294" cy="1817244"/>
      </dsp:txXfrm>
    </dsp:sp>
    <dsp:sp modelId="{019D7F18-4701-4C12-B9B1-430527D12F4F}">
      <dsp:nvSpPr>
        <dsp:cNvPr id="0" name=""/>
        <dsp:cNvSpPr/>
      </dsp:nvSpPr>
      <dsp:spPr>
        <a:xfrm>
          <a:off x="0" y="2068775"/>
          <a:ext cx="6367912" cy="201386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This Week: 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ICE 2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Start ICE 3, problem 1, part a) at least!</a:t>
          </a:r>
        </a:p>
      </dsp:txBody>
      <dsp:txXfrm>
        <a:off x="98309" y="2167084"/>
        <a:ext cx="6171294" cy="1817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38C9-A8E4-4411-A123-A4980E5FF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36D9C-0B03-443F-B934-96A050B84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04AA7-99D5-4DAC-BF59-4A5CFD5C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9FC4-B4E6-4308-98C0-0D2D342DD76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A6BD0-0DB9-44D4-90C5-23E141F6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0D47A-C3E0-4C16-AE7D-F608F768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D7A9-A2AC-4C9A-AA02-CB5FCA690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0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BFD5-922E-445C-B733-BED8B2F3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D4017-FB0F-42D8-B078-D44BE2019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C56FB-C2FB-4D0E-8976-85A40330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9FC4-B4E6-4308-98C0-0D2D342DD76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E601B-470E-4AD7-B127-77C8947A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F55C1-1311-42DF-90AC-22E443F6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D7A9-A2AC-4C9A-AA02-CB5FCA690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7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29274-0708-4F54-AC49-2F6472412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9DAD2-D52F-4A9D-84F9-59BA6BB3B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602A7-98E0-4712-B12D-7CB891449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9FC4-B4E6-4308-98C0-0D2D342DD76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6CF26-24EE-4C1F-98D4-2D763F2B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09152-FE58-4EFD-8646-CF802C3E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D7A9-A2AC-4C9A-AA02-CB5FCA690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614D-7BB4-4276-8D00-C47B61807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C97B4-886E-4F1F-BE9B-45C6B493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B68D-052B-420C-B34C-E8467EF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9FC4-B4E6-4308-98C0-0D2D342DD76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03A2-D0FD-4568-84B8-9BDAF82A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ADB8-8F18-4663-A40E-BEDEDA3F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D7A9-A2AC-4C9A-AA02-CB5FCA690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D4CA-CB7F-476C-8A01-27500EF8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C9A8F-FB6D-4EAC-93BA-882F66099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52497-90A9-4B05-8193-94D602EB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9FC4-B4E6-4308-98C0-0D2D342DD76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383C5-C779-4D1C-9D8F-76566924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E613D-2598-4D4A-86BB-A6DA1A9FC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D7A9-A2AC-4C9A-AA02-CB5FCA690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6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228B-65D4-4078-A212-611D05E2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34407-EE05-4F71-87AB-3EF6C1F1A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1FCD1-3018-445A-93C4-566C9F34F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0D2BC-545C-40F3-B222-038BA4CD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9FC4-B4E6-4308-98C0-0D2D342DD76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1F956-0EA6-459B-97D8-E4E6DBF2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02680-7D06-4ACF-8843-93DEB9B5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D7A9-A2AC-4C9A-AA02-CB5FCA690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02AE-D7A7-40B6-B0DA-7A1A951B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1F335-CD85-449E-8DB2-83AE3BC5A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E91AA-9235-4032-8E80-AB4CC7DD9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2A5BD-5B34-43E9-8162-0618DBE20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10B78-CC7E-4113-8BCC-CEEE84ADD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BF4CC-AE8A-4912-953B-C10152E8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9FC4-B4E6-4308-98C0-0D2D342DD76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F3755E-9147-494D-A5FA-3D649CD2A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1549E4-EB67-435D-9837-DB949AC1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D7A9-A2AC-4C9A-AA02-CB5FCA690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7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2F6F-1F34-4750-8405-F656E97E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F1151-7E20-4C2F-B5C1-B6ED032E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9FC4-B4E6-4308-98C0-0D2D342DD76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AB2BF-4B8B-4628-9F6D-98D8D596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7EBF8-8FD2-49BB-B09F-0A8B8187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D7A9-A2AC-4C9A-AA02-CB5FCA690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C2FEA-B9EB-4CD0-BCDB-B78C3F0B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9FC4-B4E6-4308-98C0-0D2D342DD76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DFC32-C06F-4D2F-B908-34704A62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A6F1E-70EE-4310-BD9C-68F2B549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D7A9-A2AC-4C9A-AA02-CB5FCA690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4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8E5C-60AE-4BAC-964F-C82849861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A32E-7C7A-4CA6-8D4F-EF2DF015C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61CD-B02C-40D2-A88C-E8397222F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8D888-45C7-498E-A9CE-C5B24DD7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9FC4-B4E6-4308-98C0-0D2D342DD76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ED6C6-403C-4190-A396-689FE194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8BCA9-558C-4AB1-9A18-05117488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D7A9-A2AC-4C9A-AA02-CB5FCA690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4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01C8-1486-4856-A98E-50C4FC3B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D5E2C-A4FA-4224-AF24-DC6D8CBAC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1BF51-4E4C-425C-AA05-53C189610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3530A-AA67-44B9-9A1F-028C214A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F9FC4-B4E6-4308-98C0-0D2D342DD76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73C09-0C94-4011-8F37-5A6358FA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9DCAD-A91B-41F9-89F0-BC1B9AD5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2D7A9-A2AC-4C9A-AA02-CB5FCA690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2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D9D892-4BCE-4569-A0CA-5D84597B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16802-53FD-4ED0-8315-F2E3EA90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4A60F-4FFC-477E-8B86-C901E6089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F9FC4-B4E6-4308-98C0-0D2D342DD766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2E223-BE4A-4803-9BC1-EA101422B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51DDF-F0DC-4054-B03C-C63D6D566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2D7A9-A2AC-4C9A-AA02-CB5FCA690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5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350AE-690A-4EBC-B409-A57B5461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 353: Operations Management 2/3/21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483190-AAB5-473B-85C0-8127A56194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473030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390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25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234BA9-E5D7-44CB-937F-757FDD481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504834"/>
            <a:ext cx="5462546" cy="38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281B06-5179-49C8-8DC7-4AFC5D2D1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40" y="918546"/>
            <a:ext cx="5004355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0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18DE7C-581A-465E-8248-4099BD034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032" y="643466"/>
            <a:ext cx="4230793" cy="55668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372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ECCCA3-792E-4A5A-B1D0-51FFC6096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137" y="457200"/>
            <a:ext cx="466572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FB991F09-0168-4BC1-8A91-30F768343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860" y="643467"/>
            <a:ext cx="586428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1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271BDC-C61C-4D2D-B5E8-FE6A21CB1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u="sng" dirty="0">
                <a:solidFill>
                  <a:schemeClr val="bg1"/>
                </a:solidFill>
              </a:rPr>
              <a:t>This Week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54C5F4-5F5F-457E-9C7A-B0B37CCA1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853546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143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71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BA 353: Operations Management 2/3/21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 352: Project Management 2/3/21</dc:title>
  <dc:creator>Huggins, Eric</dc:creator>
  <cp:lastModifiedBy>Huggins, Eric</cp:lastModifiedBy>
  <cp:revision>3</cp:revision>
  <dcterms:created xsi:type="dcterms:W3CDTF">2021-02-01T19:43:20Z</dcterms:created>
  <dcterms:modified xsi:type="dcterms:W3CDTF">2021-02-01T20:45:12Z</dcterms:modified>
</cp:coreProperties>
</file>