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5"/>
  </p:notesMasterIdLst>
  <p:sldIdLst>
    <p:sldId id="409" r:id="rId5"/>
    <p:sldId id="403" r:id="rId6"/>
    <p:sldId id="368" r:id="rId7"/>
    <p:sldId id="418" r:id="rId8"/>
    <p:sldId id="408" r:id="rId9"/>
    <p:sldId id="411" r:id="rId10"/>
    <p:sldId id="412" r:id="rId11"/>
    <p:sldId id="416" r:id="rId12"/>
    <p:sldId id="407" r:id="rId13"/>
    <p:sldId id="4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C49"/>
    <a:srgbClr val="F9B004"/>
    <a:srgbClr val="00397A"/>
    <a:srgbClr val="0793E9"/>
    <a:srgbClr val="0432FF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32" y="10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BA 355: Business Analytics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Eric Huggins, Ph.D.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Professor of Management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08A75-49BF-41F2-86A1-08B6D54E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1" y="85255"/>
            <a:ext cx="121919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0" dirty="0">
                <a:solidFill>
                  <a:schemeClr val="bg1"/>
                </a:solidFill>
                <a:latin typeface="Rockwell Extra Bold"/>
              </a:rPr>
              <a:t>Eric Huggins</a:t>
            </a:r>
            <a:endParaRPr lang="en-US" sz="60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448863" y="1037480"/>
            <a:ext cx="11110172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(970)946-9077</a:t>
            </a:r>
          </a:p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huggins_e@fortlewis.edu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8BFEC-8DDC-4035-BE27-2AC7FE94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66" y="2298314"/>
            <a:ext cx="6530376" cy="3966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446" y="1324939"/>
            <a:ext cx="5441436" cy="3876023"/>
            <a:chOff x="539446" y="1350053"/>
            <a:chExt cx="5441436" cy="31461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23171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Welcome students in person.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Show Canvas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Syllabus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Roll Call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Thought experiments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The Fall 2024 Business Analytics College Football Challenge!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dirty="0">
                  <a:solidFill>
                    <a:srgbClr val="FFFFFF"/>
                  </a:solidFill>
                  <a:latin typeface="HELVETICA"/>
                </a:rPr>
                <a:t>Start Assignment 1</a:t>
              </a:r>
            </a:p>
            <a:p>
              <a:pPr>
                <a:spcBef>
                  <a:spcPts val="300"/>
                </a:spcBef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5246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F9B004"/>
                  </a:solidFill>
                  <a:latin typeface="Rockwell Extra Bold"/>
                </a:rPr>
                <a:t>First Day of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64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447" y="1324938"/>
            <a:ext cx="5441436" cy="2929610"/>
            <a:chOff x="539446" y="1350053"/>
            <a:chExt cx="5441436" cy="23779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154890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dirty="0">
                  <a:solidFill>
                    <a:srgbClr val="FFFFFF"/>
                  </a:solidFill>
                  <a:latin typeface="HELVETICA"/>
                </a:rPr>
                <a:t>Monday: Intro to Business Analytics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dirty="0">
                  <a:solidFill>
                    <a:srgbClr val="FFFFFF"/>
                  </a:solidFill>
                  <a:latin typeface="HELVETICA"/>
                </a:rPr>
                <a:t>Wednesday: ICE 1 – Silly Bubble Games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dirty="0">
                  <a:solidFill>
                    <a:srgbClr val="FFFFFF"/>
                  </a:solidFill>
                  <a:latin typeface="HELVETICA"/>
                </a:rPr>
                <a:t>Friday: CFB Challenge and ICE 2: Circles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dirty="0">
                  <a:solidFill>
                    <a:srgbClr val="FFFFFF"/>
                  </a:solidFill>
                  <a:latin typeface="HELVETICA"/>
                </a:rPr>
                <a:t>Week 2: Case 1: Converting Football Point Spreads Into Probabilities</a:t>
              </a:r>
              <a:endParaRPr lang="en-US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9743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F9B004"/>
                  </a:solidFill>
                  <a:latin typeface="Rockwell Extra Bold"/>
                </a:rPr>
                <a:t>First Week(s) of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792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8938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Welcome Students!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5573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Show students Canvas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Syllabus in particular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241012-C82E-4A48-80A4-F8E70397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205" y="664438"/>
            <a:ext cx="5999085" cy="42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215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4969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Example 1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4520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What do point spreads say about winning probabilities?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848C49"/>
                </a:solidFill>
                <a:latin typeface="Avenir Book" panose="02000503020000020003" pitchFamily="2" charset="0"/>
              </a:rPr>
              <a:t>Explain point spreads, think about graph, draw it somehow…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848C49"/>
                </a:solidFill>
                <a:latin typeface="Avenir Book" panose="02000503020000020003" pitchFamily="2" charset="0"/>
              </a:rPr>
              <a:t>Similarities with Credit Score versus likelihood of making payments on time?  Draw this too…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54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4969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Example 2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05096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Business Analytics: </a:t>
            </a:r>
            <a:r>
              <a:rPr lang="en-US" sz="3200" b="1" dirty="0">
                <a:solidFill>
                  <a:srgbClr val="F9B004"/>
                </a:solidFill>
                <a:latin typeface="Abadi" panose="020B0604020202020204" pitchFamily="34" charset="0"/>
              </a:rPr>
              <a:t>The scientific process of transforming data into insight for making better decisions</a:t>
            </a:r>
            <a:r>
              <a:rPr lang="en-US" sz="3200" dirty="0">
                <a:solidFill>
                  <a:srgbClr val="F9B004"/>
                </a:solidFill>
                <a:latin typeface="Abadi" panose="020B0604020202020204" pitchFamily="34" charset="0"/>
              </a:rPr>
              <a:t>. </a:t>
            </a:r>
            <a:endParaRPr lang="en-US" sz="32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Transforming data into insight often involves finding patterns, connections or correlations.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In silly bubble-popping apps, what are scoring patterns?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Consider Bubble Breaker/Crush Eggs.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Play, find pattern, determine function – </a:t>
            </a: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descriptive</a:t>
            </a: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Predictive </a:t>
            </a: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– try for large number.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Strategy – </a:t>
            </a: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prescriptive</a:t>
            </a: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.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49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5415379" y="2219417"/>
            <a:ext cx="6658252" cy="463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5610689" y="2823099"/>
            <a:ext cx="6273639" cy="2606197"/>
            <a:chOff x="849992" y="1622868"/>
            <a:chExt cx="5047905" cy="25996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849992" y="2449569"/>
              <a:ext cx="5047905" cy="17729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Start Assignment 1</a:t>
              </a:r>
            </a:p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622868"/>
              <a:ext cx="5047905" cy="5833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>
                  <a:solidFill>
                    <a:srgbClr val="F9B004"/>
                  </a:solidFill>
                  <a:latin typeface="Rockwell Extra Bold"/>
                </a:rPr>
                <a:t>Now?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4334</TotalTime>
  <Words>219</Words>
  <Application>Microsoft Office PowerPoint</Application>
  <PresentationFormat>Widescreen</PresentationFormat>
  <Paragraphs>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Abadi</vt:lpstr>
      <vt:lpstr>Arial</vt:lpstr>
      <vt:lpstr>Avenir Book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167</cp:revision>
  <dcterms:created xsi:type="dcterms:W3CDTF">2019-04-01T19:18:44Z</dcterms:created>
  <dcterms:modified xsi:type="dcterms:W3CDTF">2024-08-21T15:43:13Z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