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7E68B8-8BDF-4182-B3F8-167F30AE8BE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268F39C-6F1E-4471-A8F9-3E48D33889B9}">
      <dgm:prSet/>
      <dgm:spPr/>
      <dgm:t>
        <a:bodyPr/>
        <a:lstStyle/>
        <a:p>
          <a:r>
            <a:rPr lang="en-US"/>
            <a:t>1e) No one, out of 29 students, thinks the CAPM will be fun!  But many think it might be worth it.</a:t>
          </a:r>
        </a:p>
      </dgm:t>
    </dgm:pt>
    <dgm:pt modelId="{37F9049D-9D81-4985-BB4A-190A8A859AF1}" type="parTrans" cxnId="{3A361D1C-3104-49A0-BFE3-D58394970BF0}">
      <dgm:prSet/>
      <dgm:spPr/>
      <dgm:t>
        <a:bodyPr/>
        <a:lstStyle/>
        <a:p>
          <a:endParaRPr lang="en-US"/>
        </a:p>
      </dgm:t>
    </dgm:pt>
    <dgm:pt modelId="{B760FF2F-4AA0-494D-BE74-1CA671CDF88C}" type="sibTrans" cxnId="{3A361D1C-3104-49A0-BFE3-D58394970BF0}">
      <dgm:prSet/>
      <dgm:spPr/>
      <dgm:t>
        <a:bodyPr/>
        <a:lstStyle/>
        <a:p>
          <a:endParaRPr lang="en-US"/>
        </a:p>
      </dgm:t>
    </dgm:pt>
    <dgm:pt modelId="{D034EA16-4AF9-4C37-9586-FE8D555382EC}">
      <dgm:prSet/>
      <dgm:spPr/>
      <dgm:t>
        <a:bodyPr/>
        <a:lstStyle/>
        <a:p>
          <a:r>
            <a:rPr lang="en-US"/>
            <a:t>2d) Can you name the Five Process Groups? What if you had this pneumonic to help:  I Prefer Eating Mac &amp; Cheese Cold.</a:t>
          </a:r>
        </a:p>
      </dgm:t>
    </dgm:pt>
    <dgm:pt modelId="{E5F15C68-2382-489F-B467-B187D7F9A638}" type="parTrans" cxnId="{F3645B77-7270-4B1C-A37D-B94C99788F5D}">
      <dgm:prSet/>
      <dgm:spPr/>
      <dgm:t>
        <a:bodyPr/>
        <a:lstStyle/>
        <a:p>
          <a:endParaRPr lang="en-US"/>
        </a:p>
      </dgm:t>
    </dgm:pt>
    <dgm:pt modelId="{CF1C5385-0B5A-4F5A-A63D-8514D6217014}" type="sibTrans" cxnId="{F3645B77-7270-4B1C-A37D-B94C99788F5D}">
      <dgm:prSet/>
      <dgm:spPr/>
      <dgm:t>
        <a:bodyPr/>
        <a:lstStyle/>
        <a:p>
          <a:endParaRPr lang="en-US"/>
        </a:p>
      </dgm:t>
    </dgm:pt>
    <dgm:pt modelId="{DE9AF727-2B4D-4F46-B179-2CC2BA64546F}" type="pres">
      <dgm:prSet presAssocID="{807E68B8-8BDF-4182-B3F8-167F30AE8BE1}" presName="linear" presStyleCnt="0">
        <dgm:presLayoutVars>
          <dgm:animLvl val="lvl"/>
          <dgm:resizeHandles val="exact"/>
        </dgm:presLayoutVars>
      </dgm:prSet>
      <dgm:spPr/>
    </dgm:pt>
    <dgm:pt modelId="{B711AAB5-77D9-456B-B392-8BA733756E5B}" type="pres">
      <dgm:prSet presAssocID="{C268F39C-6F1E-4471-A8F9-3E48D33889B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9B4DCF8-AFD6-4E85-B46D-4DCFB5BC24B0}" type="pres">
      <dgm:prSet presAssocID="{B760FF2F-4AA0-494D-BE74-1CA671CDF88C}" presName="spacer" presStyleCnt="0"/>
      <dgm:spPr/>
    </dgm:pt>
    <dgm:pt modelId="{476C62BE-82A1-4B27-B178-405C69BF0CAF}" type="pres">
      <dgm:prSet presAssocID="{D034EA16-4AF9-4C37-9586-FE8D555382E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33CEC0D-2B65-4D76-A5B5-8CF398E22CF3}" type="presOf" srcId="{807E68B8-8BDF-4182-B3F8-167F30AE8BE1}" destId="{DE9AF727-2B4D-4F46-B179-2CC2BA64546F}" srcOrd="0" destOrd="0" presId="urn:microsoft.com/office/officeart/2005/8/layout/vList2"/>
    <dgm:cxn modelId="{3A361D1C-3104-49A0-BFE3-D58394970BF0}" srcId="{807E68B8-8BDF-4182-B3F8-167F30AE8BE1}" destId="{C268F39C-6F1E-4471-A8F9-3E48D33889B9}" srcOrd="0" destOrd="0" parTransId="{37F9049D-9D81-4985-BB4A-190A8A859AF1}" sibTransId="{B760FF2F-4AA0-494D-BE74-1CA671CDF88C}"/>
    <dgm:cxn modelId="{62ECA021-A090-40B6-B912-9EEDE0D51F1E}" type="presOf" srcId="{D034EA16-4AF9-4C37-9586-FE8D555382EC}" destId="{476C62BE-82A1-4B27-B178-405C69BF0CAF}" srcOrd="0" destOrd="0" presId="urn:microsoft.com/office/officeart/2005/8/layout/vList2"/>
    <dgm:cxn modelId="{F3645B77-7270-4B1C-A37D-B94C99788F5D}" srcId="{807E68B8-8BDF-4182-B3F8-167F30AE8BE1}" destId="{D034EA16-4AF9-4C37-9586-FE8D555382EC}" srcOrd="1" destOrd="0" parTransId="{E5F15C68-2382-489F-B467-B187D7F9A638}" sibTransId="{CF1C5385-0B5A-4F5A-A63D-8514D6217014}"/>
    <dgm:cxn modelId="{DB5A8BD5-4D70-440F-90B7-9747684A7D1C}" type="presOf" srcId="{C268F39C-6F1E-4471-A8F9-3E48D33889B9}" destId="{B711AAB5-77D9-456B-B392-8BA733756E5B}" srcOrd="0" destOrd="0" presId="urn:microsoft.com/office/officeart/2005/8/layout/vList2"/>
    <dgm:cxn modelId="{E9E4E92C-F46F-468A-A400-5562C45BB8A3}" type="presParOf" srcId="{DE9AF727-2B4D-4F46-B179-2CC2BA64546F}" destId="{B711AAB5-77D9-456B-B392-8BA733756E5B}" srcOrd="0" destOrd="0" presId="urn:microsoft.com/office/officeart/2005/8/layout/vList2"/>
    <dgm:cxn modelId="{7DAD838C-53B1-4FA7-965B-E9C311EF6A1B}" type="presParOf" srcId="{DE9AF727-2B4D-4F46-B179-2CC2BA64546F}" destId="{F9B4DCF8-AFD6-4E85-B46D-4DCFB5BC24B0}" srcOrd="1" destOrd="0" presId="urn:microsoft.com/office/officeart/2005/8/layout/vList2"/>
    <dgm:cxn modelId="{D43490B7-C585-44C9-925A-B540EC35D0AD}" type="presParOf" srcId="{DE9AF727-2B4D-4F46-B179-2CC2BA64546F}" destId="{476C62BE-82A1-4B27-B178-405C69BF0CA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E46387-011A-4C8D-9999-49057AF22A5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B6F66F-4DFC-44AA-82E0-D53155B140F5}">
      <dgm:prSet/>
      <dgm:spPr/>
      <dgm:t>
        <a:bodyPr/>
        <a:lstStyle/>
        <a:p>
          <a:r>
            <a:rPr lang="en-US" dirty="0"/>
            <a:t>a) Too many PMP courses to list.</a:t>
          </a:r>
        </a:p>
      </dgm:t>
    </dgm:pt>
    <dgm:pt modelId="{B320F060-8A0D-477A-A54B-90313AE68440}" type="parTrans" cxnId="{274A0716-D792-4DF9-BC2E-6CD327F05799}">
      <dgm:prSet/>
      <dgm:spPr/>
      <dgm:t>
        <a:bodyPr/>
        <a:lstStyle/>
        <a:p>
          <a:endParaRPr lang="en-US"/>
        </a:p>
      </dgm:t>
    </dgm:pt>
    <dgm:pt modelId="{89C518C1-A85E-455B-AE75-64CEBE12203C}" type="sibTrans" cxnId="{274A0716-D792-4DF9-BC2E-6CD327F05799}">
      <dgm:prSet/>
      <dgm:spPr/>
      <dgm:t>
        <a:bodyPr/>
        <a:lstStyle/>
        <a:p>
          <a:endParaRPr lang="en-US"/>
        </a:p>
      </dgm:t>
    </dgm:pt>
    <dgm:pt modelId="{2C1A782C-30A8-4E93-AED4-68A522ED144D}">
      <dgm:prSet/>
      <dgm:spPr/>
      <dgm:t>
        <a:bodyPr/>
        <a:lstStyle/>
        <a:p>
          <a:r>
            <a:rPr lang="en-US" dirty="0"/>
            <a:t>b) Most votes received for masterofproject.com and Coursera.  I need to look into these more.</a:t>
          </a:r>
        </a:p>
      </dgm:t>
    </dgm:pt>
    <dgm:pt modelId="{6621AE35-E21F-4720-B3F3-6BB8ABCA6E72}" type="parTrans" cxnId="{1FE45953-EE79-46E5-ACD5-B70BFB91AA0C}">
      <dgm:prSet/>
      <dgm:spPr/>
      <dgm:t>
        <a:bodyPr/>
        <a:lstStyle/>
        <a:p>
          <a:endParaRPr lang="en-US"/>
        </a:p>
      </dgm:t>
    </dgm:pt>
    <dgm:pt modelId="{EDB1AE90-4FE2-4A49-90D7-B0425730E31D}" type="sibTrans" cxnId="{1FE45953-EE79-46E5-ACD5-B70BFB91AA0C}">
      <dgm:prSet/>
      <dgm:spPr/>
      <dgm:t>
        <a:bodyPr/>
        <a:lstStyle/>
        <a:p>
          <a:endParaRPr lang="en-US"/>
        </a:p>
      </dgm:t>
    </dgm:pt>
    <dgm:pt modelId="{2FC9554D-8A67-4F55-8B0D-EF205CF0539B}">
      <dgm:prSet/>
      <dgm:spPr/>
      <dgm:t>
        <a:bodyPr/>
        <a:lstStyle/>
        <a:p>
          <a:r>
            <a:rPr lang="en-US" dirty="0"/>
            <a:t>c) Tons of videos, a few are good, need to sort them out.</a:t>
          </a:r>
        </a:p>
      </dgm:t>
    </dgm:pt>
    <dgm:pt modelId="{820D3421-19E7-469F-99FF-5D51B139DA06}" type="parTrans" cxnId="{0EACEF0B-9AA3-4B58-933E-AF943EA92D3D}">
      <dgm:prSet/>
      <dgm:spPr/>
      <dgm:t>
        <a:bodyPr/>
        <a:lstStyle/>
        <a:p>
          <a:endParaRPr lang="en-US"/>
        </a:p>
      </dgm:t>
    </dgm:pt>
    <dgm:pt modelId="{61EDCB6D-83DC-4A2B-937C-9D34C767ADCB}" type="sibTrans" cxnId="{0EACEF0B-9AA3-4B58-933E-AF943EA92D3D}">
      <dgm:prSet/>
      <dgm:spPr/>
      <dgm:t>
        <a:bodyPr/>
        <a:lstStyle/>
        <a:p>
          <a:endParaRPr lang="en-US"/>
        </a:p>
      </dgm:t>
    </dgm:pt>
    <dgm:pt modelId="{EFADD549-6D81-46A2-A2B1-2CEB9CA59ADC}">
      <dgm:prSet/>
      <dgm:spPr/>
      <dgm:t>
        <a:bodyPr/>
        <a:lstStyle/>
        <a:p>
          <a:r>
            <a:rPr lang="en-US" dirty="0"/>
            <a:t>d) Yes, Quizlet has flashcards for each chapter.</a:t>
          </a:r>
        </a:p>
      </dgm:t>
    </dgm:pt>
    <dgm:pt modelId="{8EDF4916-55BD-41DA-B6E1-AF9BC86CCCE9}" type="parTrans" cxnId="{EC4DFFD7-D666-491E-96BB-438C4E750E28}">
      <dgm:prSet/>
      <dgm:spPr/>
      <dgm:t>
        <a:bodyPr/>
        <a:lstStyle/>
        <a:p>
          <a:endParaRPr lang="en-US"/>
        </a:p>
      </dgm:t>
    </dgm:pt>
    <dgm:pt modelId="{4C6E35A2-2E38-49BF-A16B-A4A395D49371}" type="sibTrans" cxnId="{EC4DFFD7-D666-491E-96BB-438C4E750E28}">
      <dgm:prSet/>
      <dgm:spPr/>
      <dgm:t>
        <a:bodyPr/>
        <a:lstStyle/>
        <a:p>
          <a:endParaRPr lang="en-US"/>
        </a:p>
      </dgm:t>
    </dgm:pt>
    <dgm:pt modelId="{91873E35-102D-4B9F-8E03-2F1515391C8F}">
      <dgm:prSet/>
      <dgm:spPr/>
      <dgm:t>
        <a:bodyPr/>
        <a:lstStyle/>
        <a:p>
          <a:r>
            <a:rPr lang="en-US" dirty="0"/>
            <a:t>e) Not sure yet if comprehensive system exists.</a:t>
          </a:r>
        </a:p>
      </dgm:t>
    </dgm:pt>
    <dgm:pt modelId="{35328F06-172D-4952-AEA4-EEBC63AA8AF2}" type="parTrans" cxnId="{CF83133F-229B-4C14-90C1-C4041AF559AE}">
      <dgm:prSet/>
      <dgm:spPr/>
      <dgm:t>
        <a:bodyPr/>
        <a:lstStyle/>
        <a:p>
          <a:endParaRPr lang="en-US"/>
        </a:p>
      </dgm:t>
    </dgm:pt>
    <dgm:pt modelId="{1A719FD9-5F31-4ED7-AA55-7EB5DEBA51A5}" type="sibTrans" cxnId="{CF83133F-229B-4C14-90C1-C4041AF559AE}">
      <dgm:prSet/>
      <dgm:spPr/>
      <dgm:t>
        <a:bodyPr/>
        <a:lstStyle/>
        <a:p>
          <a:endParaRPr lang="en-US"/>
        </a:p>
      </dgm:t>
    </dgm:pt>
    <dgm:pt modelId="{CE734770-2C19-4BBF-ACBB-F495227DBD21}" type="pres">
      <dgm:prSet presAssocID="{3FE46387-011A-4C8D-9999-49057AF22A59}" presName="linear" presStyleCnt="0">
        <dgm:presLayoutVars>
          <dgm:animLvl val="lvl"/>
          <dgm:resizeHandles val="exact"/>
        </dgm:presLayoutVars>
      </dgm:prSet>
      <dgm:spPr/>
    </dgm:pt>
    <dgm:pt modelId="{6900D626-26EF-48F3-BF17-C0D94DE98802}" type="pres">
      <dgm:prSet presAssocID="{36B6F66F-4DFC-44AA-82E0-D53155B140F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624518E-EFFD-4DC0-BE63-808DF19138B0}" type="pres">
      <dgm:prSet presAssocID="{89C518C1-A85E-455B-AE75-64CEBE12203C}" presName="spacer" presStyleCnt="0"/>
      <dgm:spPr/>
    </dgm:pt>
    <dgm:pt modelId="{091C478A-B611-4DE4-9676-21F9F328C1AB}" type="pres">
      <dgm:prSet presAssocID="{2C1A782C-30A8-4E93-AED4-68A522ED144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8D3D6A3-B373-480A-ADB2-BA91BE3D2997}" type="pres">
      <dgm:prSet presAssocID="{EDB1AE90-4FE2-4A49-90D7-B0425730E31D}" presName="spacer" presStyleCnt="0"/>
      <dgm:spPr/>
    </dgm:pt>
    <dgm:pt modelId="{8A765F15-A5CF-484B-AE0F-B1396F5C2EFB}" type="pres">
      <dgm:prSet presAssocID="{2FC9554D-8A67-4F55-8B0D-EF205CF0539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1CAF0FB-F954-4FBB-946F-A37CF1A0993B}" type="pres">
      <dgm:prSet presAssocID="{61EDCB6D-83DC-4A2B-937C-9D34C767ADCB}" presName="spacer" presStyleCnt="0"/>
      <dgm:spPr/>
    </dgm:pt>
    <dgm:pt modelId="{54F9D890-53B7-4CAF-BDD7-9B20F7707896}" type="pres">
      <dgm:prSet presAssocID="{EFADD549-6D81-46A2-A2B1-2CEB9CA59AD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5A09CBF-EB03-4387-9E93-A659FD99304B}" type="pres">
      <dgm:prSet presAssocID="{4C6E35A2-2E38-49BF-A16B-A4A395D49371}" presName="spacer" presStyleCnt="0"/>
      <dgm:spPr/>
    </dgm:pt>
    <dgm:pt modelId="{54214132-9DD0-4847-A1FA-77EFBFDE08C4}" type="pres">
      <dgm:prSet presAssocID="{91873E35-102D-4B9F-8E03-2F1515391C8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EACEF0B-9AA3-4B58-933E-AF943EA92D3D}" srcId="{3FE46387-011A-4C8D-9999-49057AF22A59}" destId="{2FC9554D-8A67-4F55-8B0D-EF205CF0539B}" srcOrd="2" destOrd="0" parTransId="{820D3421-19E7-469F-99FF-5D51B139DA06}" sibTransId="{61EDCB6D-83DC-4A2B-937C-9D34C767ADCB}"/>
    <dgm:cxn modelId="{274A0716-D792-4DF9-BC2E-6CD327F05799}" srcId="{3FE46387-011A-4C8D-9999-49057AF22A59}" destId="{36B6F66F-4DFC-44AA-82E0-D53155B140F5}" srcOrd="0" destOrd="0" parTransId="{B320F060-8A0D-477A-A54B-90313AE68440}" sibTransId="{89C518C1-A85E-455B-AE75-64CEBE12203C}"/>
    <dgm:cxn modelId="{CF83133F-229B-4C14-90C1-C4041AF559AE}" srcId="{3FE46387-011A-4C8D-9999-49057AF22A59}" destId="{91873E35-102D-4B9F-8E03-2F1515391C8F}" srcOrd="4" destOrd="0" parTransId="{35328F06-172D-4952-AEA4-EEBC63AA8AF2}" sibTransId="{1A719FD9-5F31-4ED7-AA55-7EB5DEBA51A5}"/>
    <dgm:cxn modelId="{1FE45953-EE79-46E5-ACD5-B70BFB91AA0C}" srcId="{3FE46387-011A-4C8D-9999-49057AF22A59}" destId="{2C1A782C-30A8-4E93-AED4-68A522ED144D}" srcOrd="1" destOrd="0" parTransId="{6621AE35-E21F-4720-B3F3-6BB8ABCA6E72}" sibTransId="{EDB1AE90-4FE2-4A49-90D7-B0425730E31D}"/>
    <dgm:cxn modelId="{2CF448B6-55F2-4B7B-A7D6-DC2CF4CD541E}" type="presOf" srcId="{3FE46387-011A-4C8D-9999-49057AF22A59}" destId="{CE734770-2C19-4BBF-ACBB-F495227DBD21}" srcOrd="0" destOrd="0" presId="urn:microsoft.com/office/officeart/2005/8/layout/vList2"/>
    <dgm:cxn modelId="{5A8CA5B7-8933-4942-886B-CF989C88A124}" type="presOf" srcId="{EFADD549-6D81-46A2-A2B1-2CEB9CA59ADC}" destId="{54F9D890-53B7-4CAF-BDD7-9B20F7707896}" srcOrd="0" destOrd="0" presId="urn:microsoft.com/office/officeart/2005/8/layout/vList2"/>
    <dgm:cxn modelId="{07ED27B9-623F-4787-BB32-538B9326206D}" type="presOf" srcId="{91873E35-102D-4B9F-8E03-2F1515391C8F}" destId="{54214132-9DD0-4847-A1FA-77EFBFDE08C4}" srcOrd="0" destOrd="0" presId="urn:microsoft.com/office/officeart/2005/8/layout/vList2"/>
    <dgm:cxn modelId="{F02B8BBA-5BC5-4B18-8FEA-ED817A27552D}" type="presOf" srcId="{2FC9554D-8A67-4F55-8B0D-EF205CF0539B}" destId="{8A765F15-A5CF-484B-AE0F-B1396F5C2EFB}" srcOrd="0" destOrd="0" presId="urn:microsoft.com/office/officeart/2005/8/layout/vList2"/>
    <dgm:cxn modelId="{E54085BC-0786-4B26-8063-F8E37FA1BB54}" type="presOf" srcId="{2C1A782C-30A8-4E93-AED4-68A522ED144D}" destId="{091C478A-B611-4DE4-9676-21F9F328C1AB}" srcOrd="0" destOrd="0" presId="urn:microsoft.com/office/officeart/2005/8/layout/vList2"/>
    <dgm:cxn modelId="{DAE6C6BD-394E-4D6F-893A-E74CD370B555}" type="presOf" srcId="{36B6F66F-4DFC-44AA-82E0-D53155B140F5}" destId="{6900D626-26EF-48F3-BF17-C0D94DE98802}" srcOrd="0" destOrd="0" presId="urn:microsoft.com/office/officeart/2005/8/layout/vList2"/>
    <dgm:cxn modelId="{EC4DFFD7-D666-491E-96BB-438C4E750E28}" srcId="{3FE46387-011A-4C8D-9999-49057AF22A59}" destId="{EFADD549-6D81-46A2-A2B1-2CEB9CA59ADC}" srcOrd="3" destOrd="0" parTransId="{8EDF4916-55BD-41DA-B6E1-AF9BC86CCCE9}" sibTransId="{4C6E35A2-2E38-49BF-A16B-A4A395D49371}"/>
    <dgm:cxn modelId="{9368D7B2-1451-4FB7-A7FF-1B826E396AF2}" type="presParOf" srcId="{CE734770-2C19-4BBF-ACBB-F495227DBD21}" destId="{6900D626-26EF-48F3-BF17-C0D94DE98802}" srcOrd="0" destOrd="0" presId="urn:microsoft.com/office/officeart/2005/8/layout/vList2"/>
    <dgm:cxn modelId="{1879212A-E6F2-4A94-BB04-6E2256A23276}" type="presParOf" srcId="{CE734770-2C19-4BBF-ACBB-F495227DBD21}" destId="{1624518E-EFFD-4DC0-BE63-808DF19138B0}" srcOrd="1" destOrd="0" presId="urn:microsoft.com/office/officeart/2005/8/layout/vList2"/>
    <dgm:cxn modelId="{FDE13925-3B54-4FE3-A599-02E0EF3135FD}" type="presParOf" srcId="{CE734770-2C19-4BBF-ACBB-F495227DBD21}" destId="{091C478A-B611-4DE4-9676-21F9F328C1AB}" srcOrd="2" destOrd="0" presId="urn:microsoft.com/office/officeart/2005/8/layout/vList2"/>
    <dgm:cxn modelId="{B60CC799-3AC4-412E-BF22-4DE07F63FCE4}" type="presParOf" srcId="{CE734770-2C19-4BBF-ACBB-F495227DBD21}" destId="{F8D3D6A3-B373-480A-ADB2-BA91BE3D2997}" srcOrd="3" destOrd="0" presId="urn:microsoft.com/office/officeart/2005/8/layout/vList2"/>
    <dgm:cxn modelId="{915872C1-724C-4535-A082-CA85DBEA9A59}" type="presParOf" srcId="{CE734770-2C19-4BBF-ACBB-F495227DBD21}" destId="{8A765F15-A5CF-484B-AE0F-B1396F5C2EFB}" srcOrd="4" destOrd="0" presId="urn:microsoft.com/office/officeart/2005/8/layout/vList2"/>
    <dgm:cxn modelId="{6A76F7F0-87F6-409C-B3EC-BA670AF609E3}" type="presParOf" srcId="{CE734770-2C19-4BBF-ACBB-F495227DBD21}" destId="{21CAF0FB-F954-4FBB-946F-A37CF1A0993B}" srcOrd="5" destOrd="0" presId="urn:microsoft.com/office/officeart/2005/8/layout/vList2"/>
    <dgm:cxn modelId="{9A87836B-07CE-4D0C-8963-6940D9481B2C}" type="presParOf" srcId="{CE734770-2C19-4BBF-ACBB-F495227DBD21}" destId="{54F9D890-53B7-4CAF-BDD7-9B20F7707896}" srcOrd="6" destOrd="0" presId="urn:microsoft.com/office/officeart/2005/8/layout/vList2"/>
    <dgm:cxn modelId="{70645B3B-37EF-4DBF-A10E-82FABA4A8D3E}" type="presParOf" srcId="{CE734770-2C19-4BBF-ACBB-F495227DBD21}" destId="{65A09CBF-EB03-4387-9E93-A659FD99304B}" srcOrd="7" destOrd="0" presId="urn:microsoft.com/office/officeart/2005/8/layout/vList2"/>
    <dgm:cxn modelId="{FD18F0EA-509A-4C23-BCBF-7BCE4EA90A88}" type="presParOf" srcId="{CE734770-2C19-4BBF-ACBB-F495227DBD21}" destId="{54214132-9DD0-4847-A1FA-77EFBFDE08C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EA3B88-5241-49F2-87C8-ACEE2E6A2821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AAAFABC-5B3C-4E9C-A893-FAD7E1B1CE28}">
      <dgm:prSet/>
      <dgm:spPr/>
      <dgm:t>
        <a:bodyPr/>
        <a:lstStyle/>
        <a:p>
          <a:r>
            <a:rPr lang="en-US" dirty="0"/>
            <a:t>Masterofproject.com</a:t>
          </a:r>
        </a:p>
        <a:p>
          <a:r>
            <a:rPr lang="en-US" dirty="0"/>
            <a:t>Notes:  I tried this page, can’t find free stuff, $62/month.</a:t>
          </a:r>
        </a:p>
      </dgm:t>
    </dgm:pt>
    <dgm:pt modelId="{B0C0BA33-A591-454B-B871-B516972EFAF6}" type="parTrans" cxnId="{9C526FA5-DF88-494A-A065-C66ACE858243}">
      <dgm:prSet/>
      <dgm:spPr/>
      <dgm:t>
        <a:bodyPr/>
        <a:lstStyle/>
        <a:p>
          <a:endParaRPr lang="en-US"/>
        </a:p>
      </dgm:t>
    </dgm:pt>
    <dgm:pt modelId="{45ECEB1B-4A45-4263-9CFC-E03F0AF7940E}" type="sibTrans" cxnId="{9C526FA5-DF88-494A-A065-C66ACE858243}">
      <dgm:prSet/>
      <dgm:spPr/>
      <dgm:t>
        <a:bodyPr/>
        <a:lstStyle/>
        <a:p>
          <a:endParaRPr lang="en-US"/>
        </a:p>
      </dgm:t>
    </dgm:pt>
    <dgm:pt modelId="{6CB11A69-C64B-46A8-950A-CA5775ECCB63}">
      <dgm:prSet/>
      <dgm:spPr/>
      <dgm:t>
        <a:bodyPr/>
        <a:lstStyle/>
        <a:p>
          <a:r>
            <a:rPr lang="en-US" dirty="0"/>
            <a:t>Coursera</a:t>
          </a:r>
        </a:p>
        <a:p>
          <a:r>
            <a:rPr lang="en-US" dirty="0"/>
            <a:t>Notes:  Webpage crashed because so many people on it now. LOL.</a:t>
          </a:r>
        </a:p>
      </dgm:t>
    </dgm:pt>
    <dgm:pt modelId="{A628DC2E-6D02-4879-9346-0BE3C91B130D}" type="parTrans" cxnId="{44FC0C4A-F421-4060-B231-3E484142DB46}">
      <dgm:prSet/>
      <dgm:spPr/>
      <dgm:t>
        <a:bodyPr/>
        <a:lstStyle/>
        <a:p>
          <a:endParaRPr lang="en-US"/>
        </a:p>
      </dgm:t>
    </dgm:pt>
    <dgm:pt modelId="{5C1A6DF6-084C-49A6-A11D-0A2064CDA7B7}" type="sibTrans" cxnId="{44FC0C4A-F421-4060-B231-3E484142DB46}">
      <dgm:prSet/>
      <dgm:spPr/>
      <dgm:t>
        <a:bodyPr/>
        <a:lstStyle/>
        <a:p>
          <a:endParaRPr lang="en-US"/>
        </a:p>
      </dgm:t>
    </dgm:pt>
    <dgm:pt modelId="{F17E517A-14BE-4123-98D9-BABB90D91810}">
      <dgm:prSet/>
      <dgm:spPr/>
      <dgm:t>
        <a:bodyPr/>
        <a:lstStyle/>
        <a:p>
          <a:r>
            <a:rPr lang="en-US" dirty="0"/>
            <a:t>Hive.com</a:t>
          </a:r>
        </a:p>
        <a:p>
          <a:r>
            <a:rPr lang="en-US" dirty="0"/>
            <a:t>Looks like software not prep course?	</a:t>
          </a:r>
        </a:p>
      </dgm:t>
    </dgm:pt>
    <dgm:pt modelId="{A2FAE6A1-AD83-44E7-BC5E-7B775997CC8A}" type="parTrans" cxnId="{8B3A7A2F-C004-43CD-8664-077481DC47DF}">
      <dgm:prSet/>
      <dgm:spPr/>
      <dgm:t>
        <a:bodyPr/>
        <a:lstStyle/>
        <a:p>
          <a:endParaRPr lang="en-US"/>
        </a:p>
      </dgm:t>
    </dgm:pt>
    <dgm:pt modelId="{610C11DD-F2E5-4B0C-AF62-7CD4A3DBBCC1}" type="sibTrans" cxnId="{8B3A7A2F-C004-43CD-8664-077481DC47DF}">
      <dgm:prSet/>
      <dgm:spPr/>
      <dgm:t>
        <a:bodyPr/>
        <a:lstStyle/>
        <a:p>
          <a:endParaRPr lang="en-US"/>
        </a:p>
      </dgm:t>
    </dgm:pt>
    <dgm:pt modelId="{9062EF12-2A86-468D-AEFC-2AADED85CD75}">
      <dgm:prSet/>
      <dgm:spPr/>
      <dgm:t>
        <a:bodyPr/>
        <a:lstStyle/>
        <a:p>
          <a:r>
            <a:rPr lang="en-US" dirty="0"/>
            <a:t>Alison.com</a:t>
          </a:r>
        </a:p>
        <a:p>
          <a:r>
            <a:rPr lang="en-US" dirty="0"/>
            <a:t>Notes: Found CAPM course, free and accessible.</a:t>
          </a:r>
        </a:p>
      </dgm:t>
    </dgm:pt>
    <dgm:pt modelId="{D9C2D761-9835-4FC2-A5C5-EE3C9E300CAB}" type="parTrans" cxnId="{EFF9BA80-9023-4BA8-97C1-5C08F639D485}">
      <dgm:prSet/>
      <dgm:spPr/>
      <dgm:t>
        <a:bodyPr/>
        <a:lstStyle/>
        <a:p>
          <a:endParaRPr lang="en-US"/>
        </a:p>
      </dgm:t>
    </dgm:pt>
    <dgm:pt modelId="{52FACCE4-1C84-4815-BA80-64FCE12E62AC}" type="sibTrans" cxnId="{EFF9BA80-9023-4BA8-97C1-5C08F639D485}">
      <dgm:prSet/>
      <dgm:spPr/>
      <dgm:t>
        <a:bodyPr/>
        <a:lstStyle/>
        <a:p>
          <a:endParaRPr lang="en-US"/>
        </a:p>
      </dgm:t>
    </dgm:pt>
    <dgm:pt modelId="{D4745E35-D68A-4086-9ED2-873478EAF44C}">
      <dgm:prSet/>
      <dgm:spPr/>
      <dgm:t>
        <a:bodyPr/>
        <a:lstStyle/>
        <a:p>
          <a:r>
            <a:rPr lang="en-US" dirty="0"/>
            <a:t>Examspm.com</a:t>
          </a:r>
        </a:p>
        <a:p>
          <a:r>
            <a:rPr lang="en-US" dirty="0"/>
            <a:t>Notes: Most definitely not free.</a:t>
          </a:r>
        </a:p>
      </dgm:t>
    </dgm:pt>
    <dgm:pt modelId="{3A2B41C4-EA4A-4815-8FB4-29EB1406E705}" type="parTrans" cxnId="{1B9D85CF-4DE3-44BB-ABE8-45FD972D95F0}">
      <dgm:prSet/>
      <dgm:spPr/>
      <dgm:t>
        <a:bodyPr/>
        <a:lstStyle/>
        <a:p>
          <a:endParaRPr lang="en-US"/>
        </a:p>
      </dgm:t>
    </dgm:pt>
    <dgm:pt modelId="{1FE724DF-057E-4B04-94BC-757973BF8635}" type="sibTrans" cxnId="{1B9D85CF-4DE3-44BB-ABE8-45FD972D95F0}">
      <dgm:prSet/>
      <dgm:spPr/>
      <dgm:t>
        <a:bodyPr/>
        <a:lstStyle/>
        <a:p>
          <a:endParaRPr lang="en-US"/>
        </a:p>
      </dgm:t>
    </dgm:pt>
    <dgm:pt modelId="{E367127F-C922-43C9-BACB-CFC4B23F46CB}">
      <dgm:prSet/>
      <dgm:spPr/>
      <dgm:t>
        <a:bodyPr/>
        <a:lstStyle/>
        <a:p>
          <a:r>
            <a:rPr lang="en-US" dirty="0"/>
            <a:t>PMPpracticeexam.org</a:t>
          </a:r>
        </a:p>
        <a:p>
          <a:r>
            <a:rPr lang="en-US" dirty="0"/>
            <a:t>Notes:  Free practice exams, we’ll do more of these.</a:t>
          </a:r>
        </a:p>
      </dgm:t>
    </dgm:pt>
    <dgm:pt modelId="{CFE65B4E-7902-49C8-BDF9-66F40F8C6E60}" type="parTrans" cxnId="{11BD0704-5B7A-4DC6-B4D3-9352402E5E46}">
      <dgm:prSet/>
      <dgm:spPr/>
      <dgm:t>
        <a:bodyPr/>
        <a:lstStyle/>
        <a:p>
          <a:endParaRPr lang="en-US"/>
        </a:p>
      </dgm:t>
    </dgm:pt>
    <dgm:pt modelId="{A8159047-BD83-4692-B14D-5CF74D7FE9BE}" type="sibTrans" cxnId="{11BD0704-5B7A-4DC6-B4D3-9352402E5E46}">
      <dgm:prSet/>
      <dgm:spPr/>
      <dgm:t>
        <a:bodyPr/>
        <a:lstStyle/>
        <a:p>
          <a:endParaRPr lang="en-US"/>
        </a:p>
      </dgm:t>
    </dgm:pt>
    <dgm:pt modelId="{7936D9A3-1310-4534-936E-F9AE58DEE6FE}">
      <dgm:prSet/>
      <dgm:spPr/>
      <dgm:t>
        <a:bodyPr/>
        <a:lstStyle/>
        <a:p>
          <a:r>
            <a:rPr lang="en-US" dirty="0"/>
            <a:t>Rita’s PMP Exam Prep (not free but cheap with good reviews)</a:t>
          </a:r>
        </a:p>
        <a:p>
          <a:r>
            <a:rPr lang="en-US" dirty="0"/>
            <a:t>Notes: About $10 on Amazon.</a:t>
          </a:r>
        </a:p>
      </dgm:t>
    </dgm:pt>
    <dgm:pt modelId="{CE0D7283-8156-4B67-A0F7-49F05328B42C}" type="parTrans" cxnId="{302DCEC1-F236-43C1-B7A4-45E0516D33A6}">
      <dgm:prSet/>
      <dgm:spPr/>
      <dgm:t>
        <a:bodyPr/>
        <a:lstStyle/>
        <a:p>
          <a:endParaRPr lang="en-US"/>
        </a:p>
      </dgm:t>
    </dgm:pt>
    <dgm:pt modelId="{24635B3F-4357-45C2-91FB-DF2B66B729B8}" type="sibTrans" cxnId="{302DCEC1-F236-43C1-B7A4-45E0516D33A6}">
      <dgm:prSet/>
      <dgm:spPr/>
      <dgm:t>
        <a:bodyPr/>
        <a:lstStyle/>
        <a:p>
          <a:endParaRPr lang="en-US"/>
        </a:p>
      </dgm:t>
    </dgm:pt>
    <dgm:pt modelId="{90E38829-10E7-477F-8A23-D8E4D346E09D}" type="pres">
      <dgm:prSet presAssocID="{DDEA3B88-5241-49F2-87C8-ACEE2E6A2821}" presName="diagram" presStyleCnt="0">
        <dgm:presLayoutVars>
          <dgm:dir/>
          <dgm:resizeHandles val="exact"/>
        </dgm:presLayoutVars>
      </dgm:prSet>
      <dgm:spPr/>
    </dgm:pt>
    <dgm:pt modelId="{6CB2DCA1-AD67-4D83-A665-CF97DA16AB73}" type="pres">
      <dgm:prSet presAssocID="{BAAAFABC-5B3C-4E9C-A893-FAD7E1B1CE28}" presName="node" presStyleLbl="node1" presStyleIdx="0" presStyleCnt="7">
        <dgm:presLayoutVars>
          <dgm:bulletEnabled val="1"/>
        </dgm:presLayoutVars>
      </dgm:prSet>
      <dgm:spPr/>
    </dgm:pt>
    <dgm:pt modelId="{9435BEB4-F61A-485F-A829-F114E3CACD11}" type="pres">
      <dgm:prSet presAssocID="{45ECEB1B-4A45-4263-9CFC-E03F0AF7940E}" presName="sibTrans" presStyleCnt="0"/>
      <dgm:spPr/>
    </dgm:pt>
    <dgm:pt modelId="{12B4B61F-B453-4C56-BB05-26640FB2230B}" type="pres">
      <dgm:prSet presAssocID="{6CB11A69-C64B-46A8-950A-CA5775ECCB63}" presName="node" presStyleLbl="node1" presStyleIdx="1" presStyleCnt="7">
        <dgm:presLayoutVars>
          <dgm:bulletEnabled val="1"/>
        </dgm:presLayoutVars>
      </dgm:prSet>
      <dgm:spPr/>
    </dgm:pt>
    <dgm:pt modelId="{A409F2FC-62DD-4BAA-B6F4-00444C432C78}" type="pres">
      <dgm:prSet presAssocID="{5C1A6DF6-084C-49A6-A11D-0A2064CDA7B7}" presName="sibTrans" presStyleCnt="0"/>
      <dgm:spPr/>
    </dgm:pt>
    <dgm:pt modelId="{7C290F3D-AFCD-4275-9974-69EAB78337B3}" type="pres">
      <dgm:prSet presAssocID="{F17E517A-14BE-4123-98D9-BABB90D91810}" presName="node" presStyleLbl="node1" presStyleIdx="2" presStyleCnt="7">
        <dgm:presLayoutVars>
          <dgm:bulletEnabled val="1"/>
        </dgm:presLayoutVars>
      </dgm:prSet>
      <dgm:spPr/>
    </dgm:pt>
    <dgm:pt modelId="{8441C7B4-5CE1-40C5-9919-E5D2FEB07027}" type="pres">
      <dgm:prSet presAssocID="{610C11DD-F2E5-4B0C-AF62-7CD4A3DBBCC1}" presName="sibTrans" presStyleCnt="0"/>
      <dgm:spPr/>
    </dgm:pt>
    <dgm:pt modelId="{611B3DFF-4696-4ADA-9109-B3E8951439E1}" type="pres">
      <dgm:prSet presAssocID="{9062EF12-2A86-468D-AEFC-2AADED85CD75}" presName="node" presStyleLbl="node1" presStyleIdx="3" presStyleCnt="7">
        <dgm:presLayoutVars>
          <dgm:bulletEnabled val="1"/>
        </dgm:presLayoutVars>
      </dgm:prSet>
      <dgm:spPr/>
    </dgm:pt>
    <dgm:pt modelId="{872E8458-19D0-4C56-ABA5-64CC27F8C3CD}" type="pres">
      <dgm:prSet presAssocID="{52FACCE4-1C84-4815-BA80-64FCE12E62AC}" presName="sibTrans" presStyleCnt="0"/>
      <dgm:spPr/>
    </dgm:pt>
    <dgm:pt modelId="{A82F9AF2-81D0-4F1E-8CB5-F157DFD0325D}" type="pres">
      <dgm:prSet presAssocID="{D4745E35-D68A-4086-9ED2-873478EAF44C}" presName="node" presStyleLbl="node1" presStyleIdx="4" presStyleCnt="7">
        <dgm:presLayoutVars>
          <dgm:bulletEnabled val="1"/>
        </dgm:presLayoutVars>
      </dgm:prSet>
      <dgm:spPr/>
    </dgm:pt>
    <dgm:pt modelId="{3A8548BB-2949-4019-83EC-CFFAF4AF5FC7}" type="pres">
      <dgm:prSet presAssocID="{1FE724DF-057E-4B04-94BC-757973BF8635}" presName="sibTrans" presStyleCnt="0"/>
      <dgm:spPr/>
    </dgm:pt>
    <dgm:pt modelId="{270F4EAB-C88F-48D3-A8DF-A940F363D7C8}" type="pres">
      <dgm:prSet presAssocID="{E367127F-C922-43C9-BACB-CFC4B23F46CB}" presName="node" presStyleLbl="node1" presStyleIdx="5" presStyleCnt="7">
        <dgm:presLayoutVars>
          <dgm:bulletEnabled val="1"/>
        </dgm:presLayoutVars>
      </dgm:prSet>
      <dgm:spPr/>
    </dgm:pt>
    <dgm:pt modelId="{B5E39DBA-6444-4687-87F5-B1DB02FCDAA4}" type="pres">
      <dgm:prSet presAssocID="{A8159047-BD83-4692-B14D-5CF74D7FE9BE}" presName="sibTrans" presStyleCnt="0"/>
      <dgm:spPr/>
    </dgm:pt>
    <dgm:pt modelId="{EFF83052-67C5-4026-A196-8F71E4B28D26}" type="pres">
      <dgm:prSet presAssocID="{7936D9A3-1310-4534-936E-F9AE58DEE6FE}" presName="node" presStyleLbl="node1" presStyleIdx="6" presStyleCnt="7">
        <dgm:presLayoutVars>
          <dgm:bulletEnabled val="1"/>
        </dgm:presLayoutVars>
      </dgm:prSet>
      <dgm:spPr/>
    </dgm:pt>
  </dgm:ptLst>
  <dgm:cxnLst>
    <dgm:cxn modelId="{11BD0704-5B7A-4DC6-B4D3-9352402E5E46}" srcId="{DDEA3B88-5241-49F2-87C8-ACEE2E6A2821}" destId="{E367127F-C922-43C9-BACB-CFC4B23F46CB}" srcOrd="5" destOrd="0" parTransId="{CFE65B4E-7902-49C8-BDF9-66F40F8C6E60}" sibTransId="{A8159047-BD83-4692-B14D-5CF74D7FE9BE}"/>
    <dgm:cxn modelId="{9D6FE510-8159-4E60-8180-BD307845E52F}" type="presOf" srcId="{6CB11A69-C64B-46A8-950A-CA5775ECCB63}" destId="{12B4B61F-B453-4C56-BB05-26640FB2230B}" srcOrd="0" destOrd="0" presId="urn:microsoft.com/office/officeart/2005/8/layout/default"/>
    <dgm:cxn modelId="{0B76B814-8DEA-4A18-A03D-CE6E56A63EEA}" type="presOf" srcId="{E367127F-C922-43C9-BACB-CFC4B23F46CB}" destId="{270F4EAB-C88F-48D3-A8DF-A940F363D7C8}" srcOrd="0" destOrd="0" presId="urn:microsoft.com/office/officeart/2005/8/layout/default"/>
    <dgm:cxn modelId="{A6BE4218-9CD7-4653-B9D6-A9274691A01F}" type="presOf" srcId="{BAAAFABC-5B3C-4E9C-A893-FAD7E1B1CE28}" destId="{6CB2DCA1-AD67-4D83-A665-CF97DA16AB73}" srcOrd="0" destOrd="0" presId="urn:microsoft.com/office/officeart/2005/8/layout/default"/>
    <dgm:cxn modelId="{2B541B2C-F2E5-4D63-9144-1BBBAC7DCC13}" type="presOf" srcId="{7936D9A3-1310-4534-936E-F9AE58DEE6FE}" destId="{EFF83052-67C5-4026-A196-8F71E4B28D26}" srcOrd="0" destOrd="0" presId="urn:microsoft.com/office/officeart/2005/8/layout/default"/>
    <dgm:cxn modelId="{924EBB2D-0319-45D2-914C-471C72AE4D3F}" type="presOf" srcId="{DDEA3B88-5241-49F2-87C8-ACEE2E6A2821}" destId="{90E38829-10E7-477F-8A23-D8E4D346E09D}" srcOrd="0" destOrd="0" presId="urn:microsoft.com/office/officeart/2005/8/layout/default"/>
    <dgm:cxn modelId="{8B3A7A2F-C004-43CD-8664-077481DC47DF}" srcId="{DDEA3B88-5241-49F2-87C8-ACEE2E6A2821}" destId="{F17E517A-14BE-4123-98D9-BABB90D91810}" srcOrd="2" destOrd="0" parTransId="{A2FAE6A1-AD83-44E7-BC5E-7B775997CC8A}" sibTransId="{610C11DD-F2E5-4B0C-AF62-7CD4A3DBBCC1}"/>
    <dgm:cxn modelId="{71AFF865-2B15-4E15-9DFC-74DBF0247FFC}" type="presOf" srcId="{9062EF12-2A86-468D-AEFC-2AADED85CD75}" destId="{611B3DFF-4696-4ADA-9109-B3E8951439E1}" srcOrd="0" destOrd="0" presId="urn:microsoft.com/office/officeart/2005/8/layout/default"/>
    <dgm:cxn modelId="{44FC0C4A-F421-4060-B231-3E484142DB46}" srcId="{DDEA3B88-5241-49F2-87C8-ACEE2E6A2821}" destId="{6CB11A69-C64B-46A8-950A-CA5775ECCB63}" srcOrd="1" destOrd="0" parTransId="{A628DC2E-6D02-4879-9346-0BE3C91B130D}" sibTransId="{5C1A6DF6-084C-49A6-A11D-0A2064CDA7B7}"/>
    <dgm:cxn modelId="{EFF9BA80-9023-4BA8-97C1-5C08F639D485}" srcId="{DDEA3B88-5241-49F2-87C8-ACEE2E6A2821}" destId="{9062EF12-2A86-468D-AEFC-2AADED85CD75}" srcOrd="3" destOrd="0" parTransId="{D9C2D761-9835-4FC2-A5C5-EE3C9E300CAB}" sibTransId="{52FACCE4-1C84-4815-BA80-64FCE12E62AC}"/>
    <dgm:cxn modelId="{9C526FA5-DF88-494A-A065-C66ACE858243}" srcId="{DDEA3B88-5241-49F2-87C8-ACEE2E6A2821}" destId="{BAAAFABC-5B3C-4E9C-A893-FAD7E1B1CE28}" srcOrd="0" destOrd="0" parTransId="{B0C0BA33-A591-454B-B871-B516972EFAF6}" sibTransId="{45ECEB1B-4A45-4263-9CFC-E03F0AF7940E}"/>
    <dgm:cxn modelId="{302DCEC1-F236-43C1-B7A4-45E0516D33A6}" srcId="{DDEA3B88-5241-49F2-87C8-ACEE2E6A2821}" destId="{7936D9A3-1310-4534-936E-F9AE58DEE6FE}" srcOrd="6" destOrd="0" parTransId="{CE0D7283-8156-4B67-A0F7-49F05328B42C}" sibTransId="{24635B3F-4357-45C2-91FB-DF2B66B729B8}"/>
    <dgm:cxn modelId="{1B9D85CF-4DE3-44BB-ABE8-45FD972D95F0}" srcId="{DDEA3B88-5241-49F2-87C8-ACEE2E6A2821}" destId="{D4745E35-D68A-4086-9ED2-873478EAF44C}" srcOrd="4" destOrd="0" parTransId="{3A2B41C4-EA4A-4815-8FB4-29EB1406E705}" sibTransId="{1FE724DF-057E-4B04-94BC-757973BF8635}"/>
    <dgm:cxn modelId="{7CFCD3DF-EE1E-4BEB-AA85-6DB3565A8B86}" type="presOf" srcId="{D4745E35-D68A-4086-9ED2-873478EAF44C}" destId="{A82F9AF2-81D0-4F1E-8CB5-F157DFD0325D}" srcOrd="0" destOrd="0" presId="urn:microsoft.com/office/officeart/2005/8/layout/default"/>
    <dgm:cxn modelId="{6E5EEEEE-D6C9-429D-99B3-5A5CC028B991}" type="presOf" srcId="{F17E517A-14BE-4123-98D9-BABB90D91810}" destId="{7C290F3D-AFCD-4275-9974-69EAB78337B3}" srcOrd="0" destOrd="0" presId="urn:microsoft.com/office/officeart/2005/8/layout/default"/>
    <dgm:cxn modelId="{844A1CB4-3BC9-423C-B4EC-6C51FE62B6D9}" type="presParOf" srcId="{90E38829-10E7-477F-8A23-D8E4D346E09D}" destId="{6CB2DCA1-AD67-4D83-A665-CF97DA16AB73}" srcOrd="0" destOrd="0" presId="urn:microsoft.com/office/officeart/2005/8/layout/default"/>
    <dgm:cxn modelId="{EE94C4C1-8C78-492C-A463-17A6F8F8F4C6}" type="presParOf" srcId="{90E38829-10E7-477F-8A23-D8E4D346E09D}" destId="{9435BEB4-F61A-485F-A829-F114E3CACD11}" srcOrd="1" destOrd="0" presId="urn:microsoft.com/office/officeart/2005/8/layout/default"/>
    <dgm:cxn modelId="{D797BED3-272F-49A7-9284-0575DF67B15B}" type="presParOf" srcId="{90E38829-10E7-477F-8A23-D8E4D346E09D}" destId="{12B4B61F-B453-4C56-BB05-26640FB2230B}" srcOrd="2" destOrd="0" presId="urn:microsoft.com/office/officeart/2005/8/layout/default"/>
    <dgm:cxn modelId="{2F5AF4F8-D1EB-44D4-9FA3-89D4D804E5D0}" type="presParOf" srcId="{90E38829-10E7-477F-8A23-D8E4D346E09D}" destId="{A409F2FC-62DD-4BAA-B6F4-00444C432C78}" srcOrd="3" destOrd="0" presId="urn:microsoft.com/office/officeart/2005/8/layout/default"/>
    <dgm:cxn modelId="{3AC43E3C-16D6-49B8-AA9D-7EB6E37E8FEF}" type="presParOf" srcId="{90E38829-10E7-477F-8A23-D8E4D346E09D}" destId="{7C290F3D-AFCD-4275-9974-69EAB78337B3}" srcOrd="4" destOrd="0" presId="urn:microsoft.com/office/officeart/2005/8/layout/default"/>
    <dgm:cxn modelId="{4BD2B461-88CC-4959-AEDE-870A33E8DCA0}" type="presParOf" srcId="{90E38829-10E7-477F-8A23-D8E4D346E09D}" destId="{8441C7B4-5CE1-40C5-9919-E5D2FEB07027}" srcOrd="5" destOrd="0" presId="urn:microsoft.com/office/officeart/2005/8/layout/default"/>
    <dgm:cxn modelId="{3D77A24E-3818-4D91-8948-E155A27EDD8C}" type="presParOf" srcId="{90E38829-10E7-477F-8A23-D8E4D346E09D}" destId="{611B3DFF-4696-4ADA-9109-B3E8951439E1}" srcOrd="6" destOrd="0" presId="urn:microsoft.com/office/officeart/2005/8/layout/default"/>
    <dgm:cxn modelId="{7C0C7AFA-F6B2-4FFD-82F7-374509E7181E}" type="presParOf" srcId="{90E38829-10E7-477F-8A23-D8E4D346E09D}" destId="{872E8458-19D0-4C56-ABA5-64CC27F8C3CD}" srcOrd="7" destOrd="0" presId="urn:microsoft.com/office/officeart/2005/8/layout/default"/>
    <dgm:cxn modelId="{42A3B588-6030-4C07-BE35-A4470CB98F40}" type="presParOf" srcId="{90E38829-10E7-477F-8A23-D8E4D346E09D}" destId="{A82F9AF2-81D0-4F1E-8CB5-F157DFD0325D}" srcOrd="8" destOrd="0" presId="urn:microsoft.com/office/officeart/2005/8/layout/default"/>
    <dgm:cxn modelId="{490B7E92-EC64-4497-B365-66099937A070}" type="presParOf" srcId="{90E38829-10E7-477F-8A23-D8E4D346E09D}" destId="{3A8548BB-2949-4019-83EC-CFFAF4AF5FC7}" srcOrd="9" destOrd="0" presId="urn:microsoft.com/office/officeart/2005/8/layout/default"/>
    <dgm:cxn modelId="{5D788A7E-3BE8-4302-9503-B5CDFFFE31E9}" type="presParOf" srcId="{90E38829-10E7-477F-8A23-D8E4D346E09D}" destId="{270F4EAB-C88F-48D3-A8DF-A940F363D7C8}" srcOrd="10" destOrd="0" presId="urn:microsoft.com/office/officeart/2005/8/layout/default"/>
    <dgm:cxn modelId="{032AB562-B5D0-42E6-9A05-B04478D6335F}" type="presParOf" srcId="{90E38829-10E7-477F-8A23-D8E4D346E09D}" destId="{B5E39DBA-6444-4687-87F5-B1DB02FCDAA4}" srcOrd="11" destOrd="0" presId="urn:microsoft.com/office/officeart/2005/8/layout/default"/>
    <dgm:cxn modelId="{AA71C26D-AAEA-478E-A827-EB5D1BC85FB1}" type="presParOf" srcId="{90E38829-10E7-477F-8A23-D8E4D346E09D}" destId="{EFF83052-67C5-4026-A196-8F71E4B28D2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1AAB5-77D9-456B-B392-8BA733756E5B}">
      <dsp:nvSpPr>
        <dsp:cNvPr id="0" name=""/>
        <dsp:cNvSpPr/>
      </dsp:nvSpPr>
      <dsp:spPr>
        <a:xfrm>
          <a:off x="0" y="426355"/>
          <a:ext cx="6513603" cy="246595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1e) No one, out of 29 students, thinks the CAPM will be fun!  But many think it might be worth it.</a:t>
          </a:r>
        </a:p>
      </dsp:txBody>
      <dsp:txXfrm>
        <a:off x="120378" y="546733"/>
        <a:ext cx="6272847" cy="2225201"/>
      </dsp:txXfrm>
    </dsp:sp>
    <dsp:sp modelId="{476C62BE-82A1-4B27-B178-405C69BF0CAF}">
      <dsp:nvSpPr>
        <dsp:cNvPr id="0" name=""/>
        <dsp:cNvSpPr/>
      </dsp:nvSpPr>
      <dsp:spPr>
        <a:xfrm>
          <a:off x="0" y="2993112"/>
          <a:ext cx="6513603" cy="2465957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2d) Can you name the Five Process Groups? What if you had this pneumonic to help:  I Prefer Eating Mac &amp; Cheese Cold.</a:t>
          </a:r>
        </a:p>
      </dsp:txBody>
      <dsp:txXfrm>
        <a:off x="120378" y="3113490"/>
        <a:ext cx="6272847" cy="22252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0D626-26EF-48F3-BF17-C0D94DE98802}">
      <dsp:nvSpPr>
        <dsp:cNvPr id="0" name=""/>
        <dsp:cNvSpPr/>
      </dsp:nvSpPr>
      <dsp:spPr>
        <a:xfrm>
          <a:off x="0" y="315890"/>
          <a:ext cx="6513603" cy="9931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a) Too many PMP courses to list.</a:t>
          </a:r>
        </a:p>
      </dsp:txBody>
      <dsp:txXfrm>
        <a:off x="48481" y="364371"/>
        <a:ext cx="6416641" cy="896166"/>
      </dsp:txXfrm>
    </dsp:sp>
    <dsp:sp modelId="{091C478A-B611-4DE4-9676-21F9F328C1AB}">
      <dsp:nvSpPr>
        <dsp:cNvPr id="0" name=""/>
        <dsp:cNvSpPr/>
      </dsp:nvSpPr>
      <dsp:spPr>
        <a:xfrm>
          <a:off x="0" y="1381019"/>
          <a:ext cx="6513603" cy="993128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b) Most votes received for masterofproject.com and Coursera.  I need to look into these more.</a:t>
          </a:r>
        </a:p>
      </dsp:txBody>
      <dsp:txXfrm>
        <a:off x="48481" y="1429500"/>
        <a:ext cx="6416641" cy="896166"/>
      </dsp:txXfrm>
    </dsp:sp>
    <dsp:sp modelId="{8A765F15-A5CF-484B-AE0F-B1396F5C2EFB}">
      <dsp:nvSpPr>
        <dsp:cNvPr id="0" name=""/>
        <dsp:cNvSpPr/>
      </dsp:nvSpPr>
      <dsp:spPr>
        <a:xfrm>
          <a:off x="0" y="2446148"/>
          <a:ext cx="6513603" cy="993128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c) Tons of videos, a few are good, need to sort them out.</a:t>
          </a:r>
        </a:p>
      </dsp:txBody>
      <dsp:txXfrm>
        <a:off x="48481" y="2494629"/>
        <a:ext cx="6416641" cy="896166"/>
      </dsp:txXfrm>
    </dsp:sp>
    <dsp:sp modelId="{54F9D890-53B7-4CAF-BDD7-9B20F7707896}">
      <dsp:nvSpPr>
        <dsp:cNvPr id="0" name=""/>
        <dsp:cNvSpPr/>
      </dsp:nvSpPr>
      <dsp:spPr>
        <a:xfrm>
          <a:off x="0" y="3511277"/>
          <a:ext cx="6513603" cy="993128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d) Yes, Quizlet has flashcards for each chapter.</a:t>
          </a:r>
        </a:p>
      </dsp:txBody>
      <dsp:txXfrm>
        <a:off x="48481" y="3559758"/>
        <a:ext cx="6416641" cy="896166"/>
      </dsp:txXfrm>
    </dsp:sp>
    <dsp:sp modelId="{54214132-9DD0-4847-A1FA-77EFBFDE08C4}">
      <dsp:nvSpPr>
        <dsp:cNvPr id="0" name=""/>
        <dsp:cNvSpPr/>
      </dsp:nvSpPr>
      <dsp:spPr>
        <a:xfrm>
          <a:off x="0" y="4576406"/>
          <a:ext cx="6513603" cy="993128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e) Not sure yet if comprehensive system exists.</a:t>
          </a:r>
        </a:p>
      </dsp:txBody>
      <dsp:txXfrm>
        <a:off x="48481" y="4624887"/>
        <a:ext cx="6416641" cy="8961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B2DCA1-AD67-4D83-A665-CF97DA16AB73}">
      <dsp:nvSpPr>
        <dsp:cNvPr id="0" name=""/>
        <dsp:cNvSpPr/>
      </dsp:nvSpPr>
      <dsp:spPr>
        <a:xfrm>
          <a:off x="1004067" y="3728"/>
          <a:ext cx="2181217" cy="130873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Masterofproject.com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Notes:  I tried this page, can’t find free stuff, $62/month.</a:t>
          </a:r>
        </a:p>
      </dsp:txBody>
      <dsp:txXfrm>
        <a:off x="1004067" y="3728"/>
        <a:ext cx="2181217" cy="1308730"/>
      </dsp:txXfrm>
    </dsp:sp>
    <dsp:sp modelId="{12B4B61F-B453-4C56-BB05-26640FB2230B}">
      <dsp:nvSpPr>
        <dsp:cNvPr id="0" name=""/>
        <dsp:cNvSpPr/>
      </dsp:nvSpPr>
      <dsp:spPr>
        <a:xfrm>
          <a:off x="3403406" y="3728"/>
          <a:ext cx="2181217" cy="1308730"/>
        </a:xfrm>
        <a:prstGeom prst="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Coursera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Notes:  Webpage crashed because so many people on it now. LOL.</a:t>
          </a:r>
        </a:p>
      </dsp:txBody>
      <dsp:txXfrm>
        <a:off x="3403406" y="3728"/>
        <a:ext cx="2181217" cy="1308730"/>
      </dsp:txXfrm>
    </dsp:sp>
    <dsp:sp modelId="{7C290F3D-AFCD-4275-9974-69EAB78337B3}">
      <dsp:nvSpPr>
        <dsp:cNvPr id="0" name=""/>
        <dsp:cNvSpPr/>
      </dsp:nvSpPr>
      <dsp:spPr>
        <a:xfrm>
          <a:off x="1004067" y="1530580"/>
          <a:ext cx="2181217" cy="1308730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Hive.com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Looks like software not prep course?	</a:t>
          </a:r>
        </a:p>
      </dsp:txBody>
      <dsp:txXfrm>
        <a:off x="1004067" y="1530580"/>
        <a:ext cx="2181217" cy="1308730"/>
      </dsp:txXfrm>
    </dsp:sp>
    <dsp:sp modelId="{611B3DFF-4696-4ADA-9109-B3E8951439E1}">
      <dsp:nvSpPr>
        <dsp:cNvPr id="0" name=""/>
        <dsp:cNvSpPr/>
      </dsp:nvSpPr>
      <dsp:spPr>
        <a:xfrm>
          <a:off x="3403406" y="1530580"/>
          <a:ext cx="2181217" cy="1308730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Alison.com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Notes: Found CAPM course, free and accessible.</a:t>
          </a:r>
        </a:p>
      </dsp:txBody>
      <dsp:txXfrm>
        <a:off x="3403406" y="1530580"/>
        <a:ext cx="2181217" cy="1308730"/>
      </dsp:txXfrm>
    </dsp:sp>
    <dsp:sp modelId="{A82F9AF2-81D0-4F1E-8CB5-F157DFD0325D}">
      <dsp:nvSpPr>
        <dsp:cNvPr id="0" name=""/>
        <dsp:cNvSpPr/>
      </dsp:nvSpPr>
      <dsp:spPr>
        <a:xfrm>
          <a:off x="1004067" y="3057432"/>
          <a:ext cx="2181217" cy="1308730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Examspm.com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Notes: Most definitely not free.</a:t>
          </a:r>
        </a:p>
      </dsp:txBody>
      <dsp:txXfrm>
        <a:off x="1004067" y="3057432"/>
        <a:ext cx="2181217" cy="1308730"/>
      </dsp:txXfrm>
    </dsp:sp>
    <dsp:sp modelId="{270F4EAB-C88F-48D3-A8DF-A940F363D7C8}">
      <dsp:nvSpPr>
        <dsp:cNvPr id="0" name=""/>
        <dsp:cNvSpPr/>
      </dsp:nvSpPr>
      <dsp:spPr>
        <a:xfrm>
          <a:off x="3403406" y="3057432"/>
          <a:ext cx="2181217" cy="1308730"/>
        </a:xfrm>
        <a:prstGeom prst="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PMPpracticeexam.org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Notes:  Free practice exams, we’ll do more of these.</a:t>
          </a:r>
        </a:p>
      </dsp:txBody>
      <dsp:txXfrm>
        <a:off x="3403406" y="3057432"/>
        <a:ext cx="2181217" cy="1308730"/>
      </dsp:txXfrm>
    </dsp:sp>
    <dsp:sp modelId="{EFF83052-67C5-4026-A196-8F71E4B28D26}">
      <dsp:nvSpPr>
        <dsp:cNvPr id="0" name=""/>
        <dsp:cNvSpPr/>
      </dsp:nvSpPr>
      <dsp:spPr>
        <a:xfrm>
          <a:off x="2203736" y="4584284"/>
          <a:ext cx="2181217" cy="130873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Rita’s PMP Exam Prep (not free but cheap with good reviews)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Notes: About $10 on Amazon.</a:t>
          </a:r>
        </a:p>
      </dsp:txBody>
      <dsp:txXfrm>
        <a:off x="2203736" y="4584284"/>
        <a:ext cx="2181217" cy="1308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5327A-7786-4ECB-998F-A67B6FA30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D2B72-9BA0-4273-941D-AB759B37F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B5E60-8F86-4428-A4DD-C87D15068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EA8A-E140-468D-BEA3-479F8D9A6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85F00-4EAF-4A8E-8288-6203DD722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78F41-4721-4168-BA4B-64813D055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470A-BC6D-4BCA-B246-F7C97A17A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1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0B203-239D-44BD-9617-910C4DC04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DC0B6B-B132-4193-B2B8-78C42F757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32E56-41EE-4909-B5C1-6362D9C87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EA8A-E140-468D-BEA3-479F8D9A6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B1C8C-C1B3-456D-87C7-16BD8D70A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CD8D2-5E71-4A7B-8836-6A3E4C94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470A-BC6D-4BCA-B246-F7C97A17A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6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77EB3B-3C87-4D9A-BDD6-18228AA21A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69B0D-152B-48E6-A9AE-D1D3CB511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5FD85-B50A-4C00-B708-EBA215A2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EA8A-E140-468D-BEA3-479F8D9A6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D8A90-57AB-45EA-9581-3C978219B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32DDA-F941-4E18-9A2C-CB0E8FA04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470A-BC6D-4BCA-B246-F7C97A17A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B85D6-535B-4A3E-9BEB-B1C2A8EAA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E488C-4A45-4355-8F53-2BEE79942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3456B-4752-4227-8227-65CAAFF80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EA8A-E140-468D-BEA3-479F8D9A6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06C6A-71DE-4941-9E85-9E2F84287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6C7E8-5D29-4216-885B-5D31AA7F6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470A-BC6D-4BCA-B246-F7C97A17A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8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84B7-BE42-4903-AC75-13E3BE255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BBC51-70FD-4367-9C2F-6BACFF079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D8151-0B1C-4F60-B963-89FAB4F6E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EA8A-E140-468D-BEA3-479F8D9A6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58484-5564-4F19-8B95-20959E088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C3B8C-5AF9-498F-AA68-8ACD2DE1F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470A-BC6D-4BCA-B246-F7C97A17A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41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3B6C2-443B-4E88-9904-0D084730F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F488-6F13-4F63-88BF-8CD17EB82D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A65F97-2085-4948-8F48-A8FFDE480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EC174-E478-4450-B440-FC644E87A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EA8A-E140-468D-BEA3-479F8D9A6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BA3C7-0564-4BA0-8608-E181195D1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0E286-D166-4563-9336-172455D1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470A-BC6D-4BCA-B246-F7C97A17A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6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5F793-A706-474C-BA47-F83CDD279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D5EC3-F51D-48FC-959B-C1CB13DC9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43FEA8-7097-40D0-A969-CDB3BF231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D353A-8D6A-41F5-A8ED-1263026231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A852A9-1D0C-42A8-93C1-4FA65CA438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4D43C6-A3A1-462A-BCDF-588FE6B1B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EA8A-E140-468D-BEA3-479F8D9A6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8D5F22-DA96-4B07-8B34-594FBB999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C0BA68-F541-4FB1-AA9C-B003FD2DF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470A-BC6D-4BCA-B246-F7C97A17A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9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55E64-9C2A-406C-B3B5-460787CFD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FC49FA-06AA-4AC3-A4C4-4E1B258E8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EA8A-E140-468D-BEA3-479F8D9A6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2E045D-CD70-436A-B65C-1C6A86F73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2D6EF-245E-4903-8E49-6DD103755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470A-BC6D-4BCA-B246-F7C97A17A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E9844D-9543-41B1-9D91-E2F1CA749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EA8A-E140-468D-BEA3-479F8D9A6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397A0F-70C4-4428-8345-0D24C40CB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64FFC-E9B9-43C2-A855-B4513A582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470A-BC6D-4BCA-B246-F7C97A17A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3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E9326-A2CE-44CE-BEF5-ADC0E902E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747F0-5A34-459D-BBAD-631945C02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8D2CEA-06B5-4EC0-9B3D-B693E3FA7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4BF1C-8224-4085-AAAF-68D9B65A3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EA8A-E140-468D-BEA3-479F8D9A6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024D7-4A50-413D-B16C-29841623B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1E7CF0-C0DA-4F15-9622-170C7A14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470A-BC6D-4BCA-B246-F7C97A17A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0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169B1-2269-4C08-8CE4-D69BCCEE2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09E0A8-B5EA-4199-AD8E-89E9592B4D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DF2753-C363-4AE9-BAC0-131E77D33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A2AA0D-B570-4BE7-BBB1-7EC496507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EA8A-E140-468D-BEA3-479F8D9A6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CFB2C-2524-43D3-9B8B-298572270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6FDF8F-A278-4897-A4CE-73DF376F2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470A-BC6D-4BCA-B246-F7C97A17A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0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941817-CFD3-48B0-9B39-27F636477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DFE9A-E210-46AA-905C-82B2DE6BD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A2A00-0EAE-4112-8F66-A586D6C39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0EA8A-E140-468D-BEA3-479F8D9A6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E20C4-E271-4555-89CB-8E6C7A6755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65CBA-E477-4243-838E-343504EBCF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9470A-BC6D-4BCA-B246-F7C97A17A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3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F33FF6-2303-47AE-824A-B65DBA58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Comments on OCA 3</a:t>
            </a:r>
          </a:p>
        </p:txBody>
      </p:sp>
      <p:graphicFrame>
        <p:nvGraphicFramePr>
          <p:cNvPr id="16" name="Content Placeholder 4">
            <a:extLst>
              <a:ext uri="{FF2B5EF4-FFF2-40B4-BE49-F238E27FC236}">
                <a16:creationId xmlns:a16="http://schemas.microsoft.com/office/drawing/2014/main" id="{31F9AE05-9646-47DA-A6D4-178FC630A8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94823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54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1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771D55-09AE-4B1C-A64D-AE68B924E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Problem 3</a:t>
            </a:r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D95C3D0B-E9EC-41C3-84C5-658957053C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54017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675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1D7EC86-7CB9-431D-8AC3-8AAF0440B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4B9777F-B610-419B-9193-80306388F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311F016A-A753-449B-9EA6-322199B71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DE7F40-7403-44D3-9594-8F4EDDC41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742" y="1124988"/>
            <a:ext cx="442596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dirty="0"/>
              <a:t>Possibly Good Resources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106A28-883A-4993-BF9E-C403B81A8D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4269" y="4274457"/>
            <a:ext cx="825256" cy="82525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5AE4E4F-9F4C-43ED-8299-9BD63B74E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3E520AE-0F52-437B-B2D8-9C8202844C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548692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4762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D2E4D7-00CE-4687-88D6-474370E67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Problem 3f) We all agree that we should find a “fun” way to practice this stuff remotely.</a:t>
            </a:r>
            <a:br>
              <a:rPr lang="en-US" sz="3700">
                <a:solidFill>
                  <a:srgbClr val="FFFFFF"/>
                </a:solidFill>
              </a:rPr>
            </a:br>
            <a:endParaRPr lang="en-US" sz="37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7AB3D97-8E38-4A79-BCC3-F3136301C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/>
              <a:t>Maybe Kahoot (or similar) could work.  Issue:  I have to learn new technology and I’m old.</a:t>
            </a:r>
          </a:p>
          <a:p>
            <a:r>
              <a:rPr lang="en-US"/>
              <a:t>Might be possible to do trivia type thing with Zoom and/or other tech.  Concerns:</a:t>
            </a:r>
          </a:p>
          <a:p>
            <a:pPr lvl="1"/>
            <a:r>
              <a:rPr lang="en-US"/>
              <a:t>Not all students have good enough internet to guarantee everyone can take part live, so need backup plan for students to do asynchronously.  Can’t leave anyone out.</a:t>
            </a:r>
          </a:p>
          <a:p>
            <a:pPr lvl="1"/>
            <a:r>
              <a:rPr lang="en-US"/>
              <a:t>Will see how well Zoom handles room of 30 people, not sure my bandwidth at home won’t struggle with this.</a:t>
            </a:r>
          </a:p>
        </p:txBody>
      </p:sp>
    </p:spTree>
    <p:extLst>
      <p:ext uri="{BB962C8B-B14F-4D97-AF65-F5344CB8AC3E}">
        <p14:creationId xmlns:p14="http://schemas.microsoft.com/office/powerpoint/2010/main" val="3154697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347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Comments on OCA 3</vt:lpstr>
      <vt:lpstr>Problem 3</vt:lpstr>
      <vt:lpstr>Possibly Good Resources</vt:lpstr>
      <vt:lpstr>Problem 3f) We all agree that we should find a “fun” way to practice this stuff remotely.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OCA 3</dc:title>
  <dc:creator>Huggins, Eric</dc:creator>
  <cp:lastModifiedBy>Huggins, Eric</cp:lastModifiedBy>
  <cp:revision>2</cp:revision>
  <dcterms:created xsi:type="dcterms:W3CDTF">2020-04-06T15:53:24Z</dcterms:created>
  <dcterms:modified xsi:type="dcterms:W3CDTF">2020-04-06T16:29:45Z</dcterms:modified>
</cp:coreProperties>
</file>