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1" r:id="rId3"/>
    <p:sldId id="292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6" r:id="rId33"/>
    <p:sldId id="287" r:id="rId34"/>
    <p:sldId id="288" r:id="rId35"/>
    <p:sldId id="28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99" autoAdjust="0"/>
    <p:restoredTop sz="94660"/>
  </p:normalViewPr>
  <p:slideViewPr>
    <p:cSldViewPr snapToGrid="0">
      <p:cViewPr varScale="1">
        <p:scale>
          <a:sx n="98" d="100"/>
          <a:sy n="98" d="100"/>
        </p:scale>
        <p:origin x="533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FE93A-0F98-4DE2-B927-82494BEEE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E565BE-2EBC-4D47-8B20-198D6E0AE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04DAB-14DC-4546-9D05-97CB079C4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9960-5B57-480F-8212-A1A9466BFED7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CEEC6-1795-449A-8B08-ABE113EE0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7348A-2C37-42DC-920B-13EE08AFA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52796-2C5D-4D23-A210-98D653C74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14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3A596-B9BD-4381-8AB7-5A82F7D6B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27D353-1005-4401-94E4-E5B013CCF3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06D2C-7FB7-4A4C-8789-BD90B856C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9960-5B57-480F-8212-A1A9466BFED7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0EA01-4C97-451E-828D-FE088BAE3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D48EA-7504-4951-88BE-CD07A18D8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52796-2C5D-4D23-A210-98D653C74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2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9F5731-DD27-485B-B2B4-4F3AC872EC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759257-DCD8-4166-9E1E-1ACEA12CC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1EFFE-FBEC-471F-9120-88D8E9F9C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9960-5B57-480F-8212-A1A9466BFED7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3DFC9-A542-4F72-9B94-BBA622130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1B34F-6B4E-49E1-A153-5A11860A8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52796-2C5D-4D23-A210-98D653C74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3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7AEFB-4F9D-456E-A674-E39061B35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66032-D4B7-4269-ADEA-C88E7719A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DDFB3-A85F-4921-B1ED-6E4AFD2E0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9960-5B57-480F-8212-A1A9466BFED7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9E4D7-573E-4B1C-A4D5-EABF382C0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A1075-D6EA-4842-BDA2-4D58A5BF7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52796-2C5D-4D23-A210-98D653C74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7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5A28B-8803-4788-A8B4-DD90DCCC2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97EB97-62FF-4813-8D4E-232F6D62D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4B314-2A87-45AA-B9F3-567C1E95B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9960-5B57-480F-8212-A1A9466BFED7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BEA26-1C89-41E2-89CF-D16A2EE26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2684-9B92-4852-BEBF-C179BA690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52796-2C5D-4D23-A210-98D653C74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9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59E49-0D02-4DDE-BB1B-15615187B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FBBFD-1ACE-4091-98EE-29069AB5D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93D7AF-CCF9-4032-BD1D-4838E3407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084E22-1B04-4B93-982A-DE20EF7E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9960-5B57-480F-8212-A1A9466BFED7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42C24E-A9A4-4B9A-8B55-205DB0156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FC3B39-1EC5-4D7F-99D3-F9FE447C8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52796-2C5D-4D23-A210-98D653C74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A9C0C-F7F9-4883-BB4D-3EBFC2A1E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F5E55-2203-47A6-BB1A-99454C33A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17E4AB-CA4E-4F7D-9875-095DDE9E7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BB8E2A-0795-447E-9A93-BEAFA4BA69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9E9DA8-2377-44CF-9B76-A85C0D2B4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5AE328-4AEA-47FF-BDFC-C9CE4B497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9960-5B57-480F-8212-A1A9466BFED7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62FAB-5009-4076-8CCE-92B7AC3FA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F4F757-C949-4F6F-AD09-08394699C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52796-2C5D-4D23-A210-98D653C74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12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F29D-C6AA-4AFA-B163-D2A2D3EBC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6AC8FC-D26E-4651-8501-3311AD067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9960-5B57-480F-8212-A1A9466BFED7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FDE593-752F-4021-9A99-FE3B90A47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E8022F-C3D9-4087-9766-DB0AA7D0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52796-2C5D-4D23-A210-98D653C74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7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4333D5-D2EC-400B-B21C-C5AAA45F3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9960-5B57-480F-8212-A1A9466BFED7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9BD14B-476F-4D20-9986-AB0E2902D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FF4D2-F56D-4E2E-B728-314DD174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52796-2C5D-4D23-A210-98D653C74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97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D4511-4BD9-45F0-9D0C-87ADC410F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015E4-58C9-4E5D-8843-EB0CDFA43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0C38B2-5A24-4A17-9779-E6729F68F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75703-04CA-49C6-B62D-14F813A74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9960-5B57-480F-8212-A1A9466BFED7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E5554-EEA4-435C-BAC1-C13AF2343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8BAB5C-0A1B-4542-8F1F-CDEBF224E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52796-2C5D-4D23-A210-98D653C74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20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6C497-B7E0-4967-B500-13DD5391A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5DD0BE-20B2-4AE0-A33E-FD41C723CF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4592B7-735E-455F-81F1-CB40093B3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5B3FC6-EB08-4CE2-A9A4-7192E366E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9960-5B57-480F-8212-A1A9466BFED7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D2E3F-2EB5-4AA4-9205-2E8E036C4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AA30B-6089-40A4-83D8-4BEA59F8B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52796-2C5D-4D23-A210-98D653C74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6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61B60D-C759-4A30-B672-C0BA250DD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57BA3-3787-4572-9A3E-3FDF57F95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D6DAC-284A-4020-BFA5-EC88230E97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09960-5B57-480F-8212-A1A9466BFED7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71261-5BA7-44DC-88C8-C5939A58A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E69D7-003D-4EB5-A7C3-BECEDA33D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52796-2C5D-4D23-A210-98D653C74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cid:FA5642F8-B28A-4024-A049-D96BEC05A89F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49E182-CD95-471F-A1DA-6B00CF886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chemeClr val="bg2"/>
                </a:solidFill>
              </a:rPr>
              <a:t>The Best Way to Recall 10 Knowledge Areas and Best PM Meme Tournament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139648-8A3A-46F7-93BE-B42E3D3B5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95800"/>
            <a:ext cx="9144000" cy="762000"/>
          </a:xfrm>
        </p:spPr>
        <p:txBody>
          <a:bodyPr>
            <a:normAutofit/>
          </a:bodyPr>
          <a:lstStyle/>
          <a:p>
            <a:endParaRPr lang="en-US" sz="1800"/>
          </a:p>
          <a:p>
            <a:r>
              <a:rPr lang="en-US" sz="1800"/>
              <a:t>Friday 4/24</a:t>
            </a:r>
          </a:p>
        </p:txBody>
      </p:sp>
    </p:spTree>
    <p:extLst>
      <p:ext uri="{BB962C8B-B14F-4D97-AF65-F5344CB8AC3E}">
        <p14:creationId xmlns:p14="http://schemas.microsoft.com/office/powerpoint/2010/main" val="276902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F10629-47D0-4215-9C85-6BF4999FE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Game 7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2C2B6ED-0DC4-4334-87A6-398C86A473B8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5698" y="2426818"/>
            <a:ext cx="3967654" cy="399763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C991F39-84B5-48F9-B125-CC06AF38D4CD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257298" y="2521499"/>
            <a:ext cx="5455917" cy="365546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A73DB-C030-4559-968A-1EE2804861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45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8EFBEC-4E24-4A09-9589-378436E45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Game 8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cid:FA5642F8-B28A-4024-A049-D96BEC05A89F">
            <a:extLst>
              <a:ext uri="{FF2B5EF4-FFF2-40B4-BE49-F238E27FC236}">
                <a16:creationId xmlns:a16="http://schemas.microsoft.com/office/drawing/2014/main" id="{68BB997A-CF1A-4350-96EA-A5537C79BCD8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0707" y="2426818"/>
            <a:ext cx="3997637" cy="3997637"/>
          </a:xfrm>
          <a:prstGeom prst="rect">
            <a:avLst/>
          </a:prstGeom>
          <a:noFill/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picture containing person, cellphone, phone, man&#10;&#10;Description automatically generated">
            <a:extLst>
              <a:ext uri="{FF2B5EF4-FFF2-40B4-BE49-F238E27FC236}">
                <a16:creationId xmlns:a16="http://schemas.microsoft.com/office/drawing/2014/main" id="{660D77E1-4EBC-4D89-9287-130A5BB499AE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213" y="2426818"/>
            <a:ext cx="3997637" cy="3997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5285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20032B-0E19-417A-BE79-77E6113E0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Game 9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Expanding Brain Meme | CAPM PMP PGMP PFMP | image tagged in memes,expanding brain | made w/ Imgflip meme maker">
            <a:extLst>
              <a:ext uri="{FF2B5EF4-FFF2-40B4-BE49-F238E27FC236}">
                <a16:creationId xmlns:a16="http://schemas.microsoft.com/office/drawing/2014/main" id="{EA463E70-F779-491F-8F6E-8B9C34C03741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5367" y="2426818"/>
            <a:ext cx="2848316" cy="3997637"/>
          </a:xfrm>
          <a:prstGeom prst="rect">
            <a:avLst/>
          </a:prstGeom>
          <a:noFill/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38B91F5-F80B-4577-AA00-F54DBCF6FBD2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794" y="2426818"/>
            <a:ext cx="5312474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56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DBE974-D313-4533-95D9-28DFFB6FA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Game 10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0611EB9-77AD-4BC4-B8E3-D16C4946C183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1567" y="2761582"/>
            <a:ext cx="5455917" cy="332810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1BC896-9319-47A4-A3B8-2B34D60C423C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445073" y="2891160"/>
            <a:ext cx="5455917" cy="306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79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4C34E0-A9FC-4514-BD86-3D16843B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Game 11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1C3D6F0-ABA4-4A66-B7D1-66FC169A3DD1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433" y="2426818"/>
            <a:ext cx="3068185" cy="399763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DA72617A-7D25-4DF0-AD80-A7DB0099BC1B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3" y="2741122"/>
            <a:ext cx="5455917" cy="336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4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CD904C-37FB-4F82-9958-68B5DB810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Game 12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C1DE010-A027-4CCC-8437-E1550E638B22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16" y="2426818"/>
            <a:ext cx="4441818" cy="399763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2CCB36-9316-4117-834A-EC8AA5D1F8C1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445073" y="2891160"/>
            <a:ext cx="5455917" cy="306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07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668464-A033-44F5-83F7-F48282CD5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Game 13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person holding a sign&#10;&#10;Description automatically generated">
            <a:extLst>
              <a:ext uri="{FF2B5EF4-FFF2-40B4-BE49-F238E27FC236}">
                <a16:creationId xmlns:a16="http://schemas.microsoft.com/office/drawing/2014/main" id="{B515525A-FC61-4E47-8264-8E96CB1102C2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583" y="2426818"/>
            <a:ext cx="3577884" cy="399763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https://i.imgflip.com/3wxsu9.jpg">
            <a:extLst>
              <a:ext uri="{FF2B5EF4-FFF2-40B4-BE49-F238E27FC236}">
                <a16:creationId xmlns:a16="http://schemas.microsoft.com/office/drawing/2014/main" id="{946D37AB-6432-4C62-AED0-33EE13ECB73E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5073" y="2604724"/>
            <a:ext cx="5455917" cy="3641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7754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3AF475-5AF6-4112-AFD4-A41D57040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Game 14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0FBCF4-3424-4839-828E-56A899A4E92C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0707" y="2426818"/>
            <a:ext cx="3997637" cy="3997637"/>
          </a:xfrm>
          <a:prstGeom prst="rect">
            <a:avLst/>
          </a:prstGeom>
          <a:noFill/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3CC8E4E-35AF-4D46-A7AC-12B3C2EF7A57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07566" y="2426818"/>
            <a:ext cx="4730931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23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3A3E03-170C-4CF5-9A18-D1056D7DF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Game 15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94A51C-E581-4E61-83FE-DF18E2BCB3B7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598" y="2426818"/>
            <a:ext cx="3627855" cy="399763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F01D8A-99FF-4129-8F40-4521C7C39BF5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45073" y="2481966"/>
            <a:ext cx="5455917" cy="388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59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1126C9-BDE4-4C58-B7A7-CF24A498A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Game 16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D8C87E-5ED6-4E04-AD29-689BC441C1A8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6691" y="2426818"/>
            <a:ext cx="5225669" cy="399763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" descr="http://doablefinance.com/wp-content/uploads/2015/01/Remember-These-Five-Items-When-Closing-Your-Project.jpg">
            <a:extLst>
              <a:ext uri="{FF2B5EF4-FFF2-40B4-BE49-F238E27FC236}">
                <a16:creationId xmlns:a16="http://schemas.microsoft.com/office/drawing/2014/main" id="{602AF020-89EE-45B9-87CF-E5E76027C92B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5073" y="2570625"/>
            <a:ext cx="5455917" cy="37100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8187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2F7E76-B56A-4D6B-8369-21A82957E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Best Knowledge Area Mnemonics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F7127-A765-4380-93BE-C40796856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Integration, Scope, Schedule, Cost, Quality, Resource, Communications, Risk, Procurement and Stakeholder.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1800" dirty="0"/>
              <a:t>9  I squash seasoned </a:t>
            </a:r>
            <a:r>
              <a:rPr lang="en-US" sz="1800" dirty="0">
                <a:solidFill>
                  <a:srgbClr val="FFC000"/>
                </a:solidFill>
              </a:rPr>
              <a:t>carrots</a:t>
            </a:r>
            <a:r>
              <a:rPr lang="en-US" sz="1800" dirty="0"/>
              <a:t> quite regularly cause respect </a:t>
            </a:r>
            <a:r>
              <a:rPr lang="en-US" sz="1800" dirty="0">
                <a:solidFill>
                  <a:srgbClr val="00B050"/>
                </a:solidFill>
              </a:rPr>
              <a:t>peas</a:t>
            </a:r>
            <a:r>
              <a:rPr lang="en-US" sz="1800" dirty="0"/>
              <a:t>, Son.</a:t>
            </a:r>
          </a:p>
          <a:p>
            <a:pPr marL="0" indent="0">
              <a:buNone/>
            </a:pPr>
            <a:r>
              <a:rPr lang="en-US" sz="1800" dirty="0"/>
              <a:t>9  I Quit Caring </a:t>
            </a:r>
            <a:r>
              <a:rPr lang="en-US" sz="1800" dirty="0" err="1"/>
              <a:t>Cuz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FF0000"/>
                </a:solidFill>
              </a:rPr>
              <a:t>Red </a:t>
            </a:r>
            <a:r>
              <a:rPr lang="en-US" sz="1800" dirty="0"/>
              <a:t>Rabbits Sometimes </a:t>
            </a:r>
            <a:r>
              <a:rPr lang="en-US" sz="1800" dirty="0" err="1"/>
              <a:t>Sh</a:t>
            </a:r>
            <a:r>
              <a:rPr lang="en-US" sz="1800" dirty="0"/>
              <a:t>*t </a:t>
            </a:r>
            <a:r>
              <a:rPr lang="en-US" sz="1800" dirty="0">
                <a:solidFill>
                  <a:srgbClr val="7030A0"/>
                </a:solidFill>
              </a:rPr>
              <a:t>Purple</a:t>
            </a:r>
            <a:r>
              <a:rPr lang="en-US" sz="1800" dirty="0"/>
              <a:t> </a:t>
            </a:r>
            <a:r>
              <a:rPr lang="en-US" sz="1800" dirty="0" err="1"/>
              <a:t>Sh</a:t>
            </a:r>
            <a:r>
              <a:rPr lang="en-US" sz="1800" dirty="0"/>
              <a:t>*</a:t>
            </a:r>
            <a:r>
              <a:rPr lang="en-US" sz="1800" dirty="0" err="1"/>
              <a:t>ts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8  I’m so sick COVID quarantine ruins class reopen please soon</a:t>
            </a:r>
          </a:p>
          <a:p>
            <a:pPr marL="0" indent="0">
              <a:buNone/>
            </a:pPr>
            <a:r>
              <a:rPr lang="en-US" sz="1800" dirty="0"/>
              <a:t>6  </a:t>
            </a:r>
            <a:r>
              <a:rPr lang="en-US" sz="1700" dirty="0"/>
              <a:t>It seems school causes quite rapid confusion regarding people’s smarts.</a:t>
            </a:r>
          </a:p>
          <a:p>
            <a:pPr marL="0" indent="0">
              <a:buNone/>
            </a:pPr>
            <a:r>
              <a:rPr lang="en-US" sz="1800" dirty="0"/>
              <a:t>6  I see Sally Carter quarantining really close ‘round Peter Smith.</a:t>
            </a:r>
          </a:p>
          <a:p>
            <a:pPr marL="0" indent="0">
              <a:buNone/>
            </a:pPr>
            <a:r>
              <a:rPr lang="en-US" sz="1800" dirty="0"/>
              <a:t>6  I Saw Sam’s Cat Quickly Run Circles Right Past Sarah </a:t>
            </a:r>
          </a:p>
          <a:p>
            <a:pPr marL="0" indent="0">
              <a:buNone/>
            </a:pPr>
            <a:r>
              <a:rPr lang="en-US" sz="1800" dirty="0"/>
              <a:t>5  In southern South Carolina Queens race cars right past Simba.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1003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1126C9-BDE4-4C58-B7A7-CF24A498A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Sweet 16 Game 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B6EAD-CD22-45D7-993E-3C37DBC4F1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5A000-1C68-41CE-847D-47AF05AC5E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82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1126C9-BDE4-4C58-B7A7-CF24A498A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Sweet 16 Game 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B6EAD-CD22-45D7-993E-3C37DBC4F1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5A000-1C68-41CE-847D-47AF05AC5E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27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1126C9-BDE4-4C58-B7A7-CF24A498A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Sweet 16 Game 3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B6EAD-CD22-45D7-993E-3C37DBC4F1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5A000-1C68-41CE-847D-47AF05AC5E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32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1126C9-BDE4-4C58-B7A7-CF24A498A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Sweet 16 Game 4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B6EAD-CD22-45D7-993E-3C37DBC4F1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5A000-1C68-41CE-847D-47AF05AC5E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60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1126C9-BDE4-4C58-B7A7-CF24A498A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Sweet 16 Game 5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B6EAD-CD22-45D7-993E-3C37DBC4F1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5A000-1C68-41CE-847D-47AF05AC5E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96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1126C9-BDE4-4C58-B7A7-CF24A498A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Sweet 16 Game 6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B6EAD-CD22-45D7-993E-3C37DBC4F1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5A000-1C68-41CE-847D-47AF05AC5E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20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1126C9-BDE4-4C58-B7A7-CF24A498A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Sweet 16 Game 7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B6EAD-CD22-45D7-993E-3C37DBC4F1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5A000-1C68-41CE-847D-47AF05AC5E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7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1126C9-BDE4-4C58-B7A7-CF24A498A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Sweet 16 Game 8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B6EAD-CD22-45D7-993E-3C37DBC4F1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5A000-1C68-41CE-847D-47AF05AC5E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81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1126C9-BDE4-4C58-B7A7-CF24A498A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Elite 8 Game 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B6EAD-CD22-45D7-993E-3C37DBC4F1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5A000-1C68-41CE-847D-47AF05AC5E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66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1126C9-BDE4-4C58-B7A7-CF24A498A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Elite 8 Game 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B6EAD-CD22-45D7-993E-3C37DBC4F1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5A000-1C68-41CE-847D-47AF05AC5E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48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A58148-D452-4F6F-A2FE-EED968DE1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38646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07F4F6-A363-48E3-8D61-D340371D3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24" y="3433763"/>
            <a:ext cx="3197013" cy="2743200"/>
          </a:xfrm>
        </p:spPr>
        <p:txBody>
          <a:bodyPr anchor="t">
            <a:norm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Vote for Best Meme</a:t>
            </a:r>
          </a:p>
        </p:txBody>
      </p:sp>
      <p:pic>
        <p:nvPicPr>
          <p:cNvPr id="26" name="Graphic 6" descr="Checkmark">
            <a:extLst>
              <a:ext uri="{FF2B5EF4-FFF2-40B4-BE49-F238E27FC236}">
                <a16:creationId xmlns:a16="http://schemas.microsoft.com/office/drawing/2014/main" id="{DE02111D-FDB4-459E-AE1F-53D636E04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2271" y="2122544"/>
            <a:ext cx="914400" cy="914400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D3AE166-5F02-4B45-B85F-0C05BC1E1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0719" y="641615"/>
            <a:ext cx="7289799" cy="5533496"/>
          </a:xfrm>
        </p:spPr>
        <p:txBody>
          <a:bodyPr anchor="ctr">
            <a:normAutofit/>
          </a:bodyPr>
          <a:lstStyle/>
          <a:p>
            <a:r>
              <a:rPr lang="en-US"/>
              <a:t>Use thumbs up feature on Zoom. </a:t>
            </a:r>
          </a:p>
          <a:p>
            <a:r>
              <a:rPr lang="en-US"/>
              <a:t>Choose left or right (or top or bottom)</a:t>
            </a:r>
          </a:p>
          <a:p>
            <a:r>
              <a:rPr lang="en-US"/>
              <a:t>Round 1:  16 games</a:t>
            </a:r>
          </a:p>
          <a:p>
            <a:r>
              <a:rPr lang="en-US"/>
              <a:t>Round 2: 8 games</a:t>
            </a:r>
          </a:p>
          <a:p>
            <a:r>
              <a:rPr lang="en-US"/>
              <a:t>Round 3: 4 games</a:t>
            </a:r>
          </a:p>
          <a:p>
            <a:r>
              <a:rPr lang="en-US"/>
              <a:t>Round 4: 2 games</a:t>
            </a:r>
          </a:p>
          <a:p>
            <a:r>
              <a:rPr lang="en-US"/>
              <a:t>Round 5: Championship!</a:t>
            </a:r>
          </a:p>
        </p:txBody>
      </p:sp>
    </p:spTree>
    <p:extLst>
      <p:ext uri="{BB962C8B-B14F-4D97-AF65-F5344CB8AC3E}">
        <p14:creationId xmlns:p14="http://schemas.microsoft.com/office/powerpoint/2010/main" val="648176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1126C9-BDE4-4C58-B7A7-CF24A498A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Elite 8 Game 3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B6EAD-CD22-45D7-993E-3C37DBC4F1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5A000-1C68-41CE-847D-47AF05AC5E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498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1126C9-BDE4-4C58-B7A7-CF24A498A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Elite 8 Game 4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B6EAD-CD22-45D7-993E-3C37DBC4F1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5A000-1C68-41CE-847D-47AF05AC5E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06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1126C9-BDE4-4C58-B7A7-CF24A498A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Final 4 Game 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B6EAD-CD22-45D7-993E-3C37DBC4F1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5A000-1C68-41CE-847D-47AF05AC5E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420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1126C9-BDE4-4C58-B7A7-CF24A498A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Final 4 Game 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B6EAD-CD22-45D7-993E-3C37DBC4F1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5A000-1C68-41CE-847D-47AF05AC5E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491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1126C9-BDE4-4C58-B7A7-CF24A498A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Championship Game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B6EAD-CD22-45D7-993E-3C37DBC4F1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5A000-1C68-41CE-847D-47AF05AC5E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152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1126C9-BDE4-4C58-B7A7-CF24A498A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Championship Game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B6EAD-CD22-45D7-993E-3C37DBC4F1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5A000-1C68-41CE-847D-47AF05AC5E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75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47A77FF-CFFE-4A45-B236-ADFED1761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Game 1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10" descr="https://i.imgflip.com/3x1pf0.jpg">
            <a:extLst>
              <a:ext uri="{FF2B5EF4-FFF2-40B4-BE49-F238E27FC236}">
                <a16:creationId xmlns:a16="http://schemas.microsoft.com/office/drawing/2014/main" id="{67965EB7-7A7A-424D-B36C-C7FEDD3EBD06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0583" y="2426818"/>
            <a:ext cx="3577885" cy="3997637"/>
          </a:xfrm>
          <a:prstGeom prst="rect">
            <a:avLst/>
          </a:prstGeom>
          <a:noFill/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8217B5E-69DA-4E76-B8EC-A4F0AEDF1E7B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9027" y="2426818"/>
            <a:ext cx="5348009" cy="3997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3878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B57CF-9F96-4437-9E03-ED45B0E67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Game 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/var/folders/04/4csqby5968qc3npj8wlxvw9r0000gn/T/com.microsoft.Word/Content.MSO/B6F83483.tmp">
            <a:extLst>
              <a:ext uri="{FF2B5EF4-FFF2-40B4-BE49-F238E27FC236}">
                <a16:creationId xmlns:a16="http://schemas.microsoft.com/office/drawing/2014/main" id="{0390227C-675A-44AF-B74C-4EC4A21C1D8A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1784" y="2426818"/>
            <a:ext cx="4015483" cy="3997637"/>
          </a:xfrm>
          <a:prstGeom prst="rect">
            <a:avLst/>
          </a:prstGeom>
          <a:noFill/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1323A-13D6-46F5-97F3-16A4587E8F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EB3CFDC3-4AF7-4871-9B20-6E07BA32A8B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860663" y="2426817"/>
            <a:ext cx="4437167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56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588308-F364-44B7-B3EB-C3017D4BD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Game 3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86FFF0-0F23-474B-BB00-3BFE410C3078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7" y="2604724"/>
            <a:ext cx="5455917" cy="364182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9E6C8A9-94FA-4C73-9545-B8394D56CF53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3" y="2659283"/>
            <a:ext cx="5455917" cy="353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72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A8FA71-52DC-4EAD-B61B-5DAD922F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Game 4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Oprah You Get A Meme | YOU GET A CHANGE REQUEST&#10;YOU GET A CHANGE REQUEST EVERYONE GETS A CHANGE REQUEST | image tagged in memes,oprah you get a | made w/ Imgflip meme maker">
            <a:extLst>
              <a:ext uri="{FF2B5EF4-FFF2-40B4-BE49-F238E27FC236}">
                <a16:creationId xmlns:a16="http://schemas.microsoft.com/office/drawing/2014/main" id="{62BAA5C5-6F38-4404-9644-56E06608BC0B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434" y="2426818"/>
            <a:ext cx="5330182" cy="3997637"/>
          </a:xfrm>
          <a:prstGeom prst="rect">
            <a:avLst/>
          </a:prstGeom>
          <a:noFill/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CFDA0CD1-4C32-4C12-9B3D-03C9CAA6E87A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3" y="2434227"/>
            <a:ext cx="5455917" cy="398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300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84B272-6D48-4CCB-B12C-9D063EE20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Game 5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/var/folders/cq/5m3877q57733nljvk0yg32w40000gn/T/TemporaryItems/(A Document Being Saved By screencaptureui)/Screen Shot 2020-04-16 at 11.23.52 AM.png">
            <a:extLst>
              <a:ext uri="{FF2B5EF4-FFF2-40B4-BE49-F238E27FC236}">
                <a16:creationId xmlns:a16="http://schemas.microsoft.com/office/drawing/2014/main" id="{93E83DA4-748C-4C08-AE5F-8EC882F323F1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9536" y="2426818"/>
            <a:ext cx="3939978" cy="3997637"/>
          </a:xfrm>
          <a:prstGeom prst="rect">
            <a:avLst/>
          </a:prstGeom>
          <a:noFill/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7B76A4F-868A-4DF8-B7C8-F199F091DEA9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45073" y="3109397"/>
            <a:ext cx="5455917" cy="263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81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9D70F3-29E1-4403-8996-271DB26C9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Game 6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FA74983-660D-4155-82D2-CD182F0C6661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0701" y="2426818"/>
            <a:ext cx="3977648" cy="399763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C712A5-3B67-4022-94B8-43D3E74143E2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682292" y="2426818"/>
            <a:ext cx="4981479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13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264</Words>
  <Application>Microsoft Office PowerPoint</Application>
  <PresentationFormat>Widescreen</PresentationFormat>
  <Paragraphs>53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The Best Way to Recall 10 Knowledge Areas and Best PM Meme Tournament</vt:lpstr>
      <vt:lpstr>Best Knowledge Area Mnemonics</vt:lpstr>
      <vt:lpstr>Vote for Best Meme</vt:lpstr>
      <vt:lpstr>Game 1</vt:lpstr>
      <vt:lpstr>Game 2</vt:lpstr>
      <vt:lpstr>Game 3</vt:lpstr>
      <vt:lpstr>Game 4</vt:lpstr>
      <vt:lpstr>Game 5</vt:lpstr>
      <vt:lpstr>Game 6</vt:lpstr>
      <vt:lpstr>Game 7</vt:lpstr>
      <vt:lpstr>Game 8</vt:lpstr>
      <vt:lpstr>Game 9</vt:lpstr>
      <vt:lpstr>Game 10</vt:lpstr>
      <vt:lpstr>Game 11</vt:lpstr>
      <vt:lpstr>Game 12</vt:lpstr>
      <vt:lpstr>Game 13</vt:lpstr>
      <vt:lpstr>Game 14</vt:lpstr>
      <vt:lpstr>Game 15</vt:lpstr>
      <vt:lpstr>Game 16</vt:lpstr>
      <vt:lpstr>Sweet 16 Game 1</vt:lpstr>
      <vt:lpstr>Sweet 16 Game 2</vt:lpstr>
      <vt:lpstr>Sweet 16 Game 3</vt:lpstr>
      <vt:lpstr>Sweet 16 Game 4</vt:lpstr>
      <vt:lpstr>Sweet 16 Game 5</vt:lpstr>
      <vt:lpstr>Sweet 16 Game 6</vt:lpstr>
      <vt:lpstr>Sweet 16 Game 7</vt:lpstr>
      <vt:lpstr>Sweet 16 Game 8</vt:lpstr>
      <vt:lpstr>Elite 8 Game 1</vt:lpstr>
      <vt:lpstr>Elite 8 Game 2</vt:lpstr>
      <vt:lpstr>Elite 8 Game 3</vt:lpstr>
      <vt:lpstr>Elite 8 Game 4</vt:lpstr>
      <vt:lpstr>Final 4 Game 1</vt:lpstr>
      <vt:lpstr>Final 4 Game 2</vt:lpstr>
      <vt:lpstr>Championship Game</vt:lpstr>
      <vt:lpstr>Championship Game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Best Way to Recall 10 Knowledge Areas and Best PM Meme Tournament</dc:title>
  <dc:creator>Huggins, Eric</dc:creator>
  <cp:lastModifiedBy>Huggins, Eric</cp:lastModifiedBy>
  <cp:revision>1</cp:revision>
  <dcterms:created xsi:type="dcterms:W3CDTF">2020-04-24T13:39:35Z</dcterms:created>
  <dcterms:modified xsi:type="dcterms:W3CDTF">2020-04-24T13:45:15Z</dcterms:modified>
</cp:coreProperties>
</file>