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4" r:id="rId7"/>
    <p:sldId id="265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6EAF2-D67D-497F-B865-E98FB92A8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269BA-7AC6-45F7-AA74-8236B18D2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3A6A3-DAEA-4B90-8022-DD42A0C67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EE8D-C160-4321-8559-11ECDA8BE3FA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E9770-51AB-435F-A606-AD3BD1B4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45DDD-380C-415B-A3FF-62C20C6C0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B63B-25F3-49C3-BABF-8DF8E5C4D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3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8E02D-B1AB-4DB4-8393-8D897253A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A5C522-A493-492B-80D0-A7D10B2DE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B5A4B-9355-4CD3-BE29-98351CEB9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EE8D-C160-4321-8559-11ECDA8BE3FA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0174E-96C0-4BA7-BD11-9433C2630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454F0-4B89-4177-AE40-FDADD0F64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B63B-25F3-49C3-BABF-8DF8E5C4D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8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ED3BBF-F457-476A-A8DF-DF45E5064E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255046-EBFB-49A5-A1EE-8000983C4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D24B5-02B9-4F45-819F-BAA23D9BA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EE8D-C160-4321-8559-11ECDA8BE3FA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76BA8-08AD-4BE8-BB3F-B26181925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4A64C-9101-4EB7-A104-9D9CDACFF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B63B-25F3-49C3-BABF-8DF8E5C4D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8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85747-7BEA-4CFE-A980-D630CD4B7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4858B-0FEE-45CA-AF23-E471B7097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A1A43-9773-449D-9DC6-D9FE7BBF6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EE8D-C160-4321-8559-11ECDA8BE3FA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A3FDB-BFD3-4EE9-9F54-C970636E4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76DF3-20D8-495D-B303-B2CBF444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B63B-25F3-49C3-BABF-8DF8E5C4D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CC72D-8F0C-43E6-A577-B50F43ECF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5B314-4F53-41CA-A234-B5315580F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2E09A-995A-4E92-9537-0F11A176C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EE8D-C160-4321-8559-11ECDA8BE3FA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B55E9-B8DF-44FF-842B-927FDE548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176E5-1FA9-4C2B-AFDB-21C984FC9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B63B-25F3-49C3-BABF-8DF8E5C4D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5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F3999-AE19-4825-8E67-8B992D482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BAA82-09ED-4639-BD1D-6F50776B2E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26F018-E094-4A2D-8DCA-D920EDF5C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65AA5-2B6E-421E-8054-98DF75A79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EE8D-C160-4321-8559-11ECDA8BE3FA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53D44-B0B4-41FA-B14D-53A76FDFB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6250A9-2B0E-4BED-AFCE-2E0099EC2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B63B-25F3-49C3-BABF-8DF8E5C4D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59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05477-2C5A-4B1A-9289-22B146DBA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C24C3-5FA5-4025-AF8D-9023B03DE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EC6CA9-5F15-4091-B6AF-93D78DD0A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83FC84-1AFF-475F-8420-E0858B6AA2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81C2D1-0ED7-4A1E-9FF4-B7F204123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5F1DDC-74FB-46A1-BDE4-9DFAF12B4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EE8D-C160-4321-8559-11ECDA8BE3FA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7DD75D-6533-4B1D-B2F9-71C1F379D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B66DDF-BEE1-4C6D-8357-6AF0EAF9D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B63B-25F3-49C3-BABF-8DF8E5C4D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9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90748-A6AC-494B-8FDA-985E1A82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A611BC-99E4-42DC-93FA-7C8B8BB7E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EE8D-C160-4321-8559-11ECDA8BE3FA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5C61C4-2009-4E16-A292-6B629BDBB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E7F623-2090-4393-9039-21EA8C7A0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B63B-25F3-49C3-BABF-8DF8E5C4D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3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F7FF2F-15F5-4436-BF13-93D5FE783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EE8D-C160-4321-8559-11ECDA8BE3FA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E946C5-BA54-4276-8F01-848C796D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15741-86D3-4F64-A194-0AE8561A2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B63B-25F3-49C3-BABF-8DF8E5C4D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3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41610-69AF-434E-8CAF-91EAA9A5D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7D76D-F06E-4770-8136-C33A5676B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998AA-3D08-4CEC-B888-3C646FCAE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056002-FE64-4B52-83CD-8E9D25F8F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EE8D-C160-4321-8559-11ECDA8BE3FA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F7223-8F37-42E6-8A4B-260EF8D7D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CD9077-4552-4FF4-871D-50999FE28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B63B-25F3-49C3-BABF-8DF8E5C4D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3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24DA0-C27C-4174-910F-E62E1785A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A1D610-5376-4654-99A0-0807153FE6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3CA723-BAB4-442D-838A-4DEC98D3E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66ECA7-5149-40D6-AD82-EC67B54B0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EE8D-C160-4321-8559-11ECDA8BE3FA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D33D9-7FF4-4FE7-ABF0-525E15FA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D4B8A-2B76-4EC0-80B1-FB137CAE3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B63B-25F3-49C3-BABF-8DF8E5C4D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41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A96F6A-DD30-4B64-914D-F48204A29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DF81F-B9E5-4D7B-9452-AEBD67851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A5286-0D8B-4C97-96AB-4145D235F9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6EE8D-C160-4321-8559-11ECDA8BE3FA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24E4E-F28C-4E2E-B3BA-C03B8FCAE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2D88C-0783-4FB4-95B4-80353E299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3B63B-25F3-49C3-BABF-8DF8E5C4D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5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BBA0B5-880B-4AF7-AD26-1A5B5ADA7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136" y="0"/>
            <a:ext cx="5837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00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F047E3-149A-43F0-BE46-B0F6A8563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1381125"/>
            <a:ext cx="704850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09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FFE235-305C-4004-9206-46A680B9C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062" y="1957387"/>
            <a:ext cx="585787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55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C265CA-82BC-47C2-8FEB-68EA96C7F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87" y="1181100"/>
            <a:ext cx="751522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02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ABD316-5C0D-4EDE-B01A-A61CB5583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662" y="1600200"/>
            <a:ext cx="540067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58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58593B-1315-4A93-8AA3-7D4FD08E9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838200"/>
            <a:ext cx="77343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15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4D632F-8D90-43D5-B03A-18D97C199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312" y="1343025"/>
            <a:ext cx="642937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18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5F0559-329C-48B7-A93A-EC84D17A2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787" y="942975"/>
            <a:ext cx="492442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4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C2997-F848-4CB3-ACC7-21B7337E0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557212"/>
            <a:ext cx="7448550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0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249FFC-0864-478A-A9BD-9017C21B4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612" y="4762"/>
            <a:ext cx="696277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43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Huggins, Eric</dc:creator>
  <cp:lastModifiedBy>Huggins, Eric</cp:lastModifiedBy>
  <cp:revision>2</cp:revision>
  <dcterms:created xsi:type="dcterms:W3CDTF">2021-09-01T16:35:34Z</dcterms:created>
  <dcterms:modified xsi:type="dcterms:W3CDTF">2021-09-01T17:14:08Z</dcterms:modified>
</cp:coreProperties>
</file>