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5814-C69B-84E8-DE74-66FA97C5D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0E1E2-5BA2-8880-17AE-52604CC9E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B3A8D-5647-F1A0-DB94-B4152372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A1B7-927F-4D53-9A3E-A2ADABE5AC1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32134-054C-B41E-CE83-17A14716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9F5E9-F9D2-F489-4CAA-59DC66E4D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B47-08BD-4269-9CB6-BA1910F3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2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417B-4DBA-52A9-4ED6-07B7DC46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1E4C3-408C-01AB-2670-C92CBED15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700AB-6AC2-8607-BA46-497A894E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A1B7-927F-4D53-9A3E-A2ADABE5AC1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A1E4-4EB3-2770-32FD-65B11E29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8BFAD-80C7-E456-B658-82E2A5C5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B47-08BD-4269-9CB6-BA1910F3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2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789BA-D1F9-9FA2-2570-B89D5C567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4F2AE0-47D3-258C-2E61-92FC12901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2098B-700D-6F81-B4D8-FF0168A4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A1B7-927F-4D53-9A3E-A2ADABE5AC1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E56FE-5BB8-BBF0-3250-A80C3479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A39F1-8B6E-D23C-0039-CA847657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B47-08BD-4269-9CB6-BA1910F3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4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28C79-AF3C-A5F7-D6FB-6B143163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E0CF9-6A23-9D0D-3D64-3227E6B34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9BD90-4C1F-67D0-326C-D3CB7C3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A1B7-927F-4D53-9A3E-A2ADABE5AC1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2EE22-EED9-E029-EF68-37973F3C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371A2-AFFE-4CDB-5F6E-8F074C54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B47-08BD-4269-9CB6-BA1910F3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7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D3C3-9CFD-ACB6-66E7-16F951C7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492D3-7C61-41DB-7452-157E9E7AF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A0A5F-095C-A49C-E19D-FC0E1C97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A1B7-927F-4D53-9A3E-A2ADABE5AC1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79BC4-E2A8-8577-11D1-45537F36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5305B-C5CE-12A6-15C4-FF1457ED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B47-08BD-4269-9CB6-BA1910F3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2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955C-76DD-0571-96E7-FE8B5C42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FE990-AAFE-0420-D6B8-DFD3A9F72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FEC24-E489-339A-7584-CE1E20B1D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0A578-9D00-D724-B5C7-7A384519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A1B7-927F-4D53-9A3E-A2ADABE5AC1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63B01-3EB3-CC86-2161-9E7FA41B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784FD-76AF-198A-6BEF-E7FD7737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B47-08BD-4269-9CB6-BA1910F3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0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177D-0E6F-61AA-AF7B-5C6F365C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7F335-9EBA-6D0D-F76C-8F2280D9D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A3646-AC70-BFF3-762E-2354F04B3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D3F1B-71EC-3F75-F5E9-E348C910C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FF3CF0-13B1-A7CF-D0A7-861AE2172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80F027-ED9E-9374-5728-9F54FFFB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A1B7-927F-4D53-9A3E-A2ADABE5AC1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CF343-B17F-1390-789E-0A935257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E2E1C4-9788-96AF-F450-8FE4DA0A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B47-08BD-4269-9CB6-BA1910F3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8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9CFA0-21FA-5DE2-1FDE-46408657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567FA-6CE6-E285-2594-EF74D8E1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A1B7-927F-4D53-9A3E-A2ADABE5AC1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7C164-EF1F-2DE6-9B50-145307E7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9B9F8-B5C7-5B80-5E34-EB529550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B47-08BD-4269-9CB6-BA1910F3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2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7209A-E812-0A4B-F5EB-025B7772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A1B7-927F-4D53-9A3E-A2ADABE5AC1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E24B6-B7F8-2B67-7793-4D6EEE9B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11DA8-65DA-AD27-F11A-D059C325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B47-08BD-4269-9CB6-BA1910F3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8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47334-8A11-99E8-3C68-8231C2BC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D4C2C-BCDA-6640-8E02-57741021E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26183-4845-1037-12E1-70FA20C64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F0229-A403-5E7C-9157-389B8F7E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A1B7-927F-4D53-9A3E-A2ADABE5AC1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4068C-CCFE-6D00-1B96-57F43973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04871-48F3-55F7-69A8-135A02A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B47-08BD-4269-9CB6-BA1910F3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7F83-2608-DFDD-B361-2B6F8C76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EAF3A-DD89-B19A-7283-7BBCE2C5E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44EDD-6ACA-903C-A170-64CE827D1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3A65A-4574-726E-A525-7D15CDCA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A1B7-927F-4D53-9A3E-A2ADABE5AC1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86B77-A851-1179-86C5-6939DC78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A42AA-06DD-109C-84B6-6077705F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B47-08BD-4269-9CB6-BA1910F3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9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20B1D9-3B12-5BFA-D9A9-AF7A4A2A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A00ED-4D65-F447-1858-542400919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C6FC4-5074-A92C-93F1-20197785A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A1B7-927F-4D53-9A3E-A2ADABE5AC1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A8F51-CF9C-BD88-59B6-6FA20BB94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9021-5C64-C70A-23F2-7723BB5AF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EB47-08BD-4269-9CB6-BA1910F36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35A1-3B3D-FC6D-8A0A-C2CE3EDB8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Ops Memes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DB1F9-A609-A439-32BD-A4A1E5D52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0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87B19-029C-9819-0A4C-C034780A4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838200"/>
            <a:ext cx="69913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9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73C85C-F658-8F86-540F-C0F7E9D69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536" y="0"/>
            <a:ext cx="6950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0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6A451-FD4F-94F1-90BC-FFBFE6252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390801"/>
            <a:ext cx="5562600" cy="62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9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D56D2-B1C5-0A13-5BA9-C882A0E3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1657350"/>
            <a:ext cx="47434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3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68F50-4978-C251-41A2-2384F9413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252412"/>
            <a:ext cx="70675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9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60F382-1FF9-85B0-9A4E-3E60B4C5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361950"/>
            <a:ext cx="778192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54703-8998-B90E-8860-3A280596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642937"/>
            <a:ext cx="68389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36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Ops Memes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 Memes</dc:title>
  <dc:creator>Huggins, Eric</dc:creator>
  <cp:lastModifiedBy>Huggins, Eric</cp:lastModifiedBy>
  <cp:revision>1</cp:revision>
  <dcterms:created xsi:type="dcterms:W3CDTF">2022-09-05T23:20:22Z</dcterms:created>
  <dcterms:modified xsi:type="dcterms:W3CDTF">2022-09-05T23:30:37Z</dcterms:modified>
</cp:coreProperties>
</file>