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58" r:id="rId3"/>
    <p:sldId id="260" r:id="rId4"/>
    <p:sldId id="261" r:id="rId5"/>
    <p:sldId id="262" r:id="rId6"/>
    <p:sldId id="270" r:id="rId7"/>
    <p:sldId id="272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9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D323-151E-4966-BEB4-7C6F04ED1A0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3A810-1DC0-42C4-B420-B26B3D9DC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00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BF22A-4E01-4392-9F3C-224DAD505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13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A3D0-82A7-4F68-9AD0-54CD03AFB5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5F9E-91E5-400E-BC17-C131811255DD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34DE-7F8B-4A11-B9A4-49B0B3180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uggins_e@fortlewis.ed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KUx_R9ofN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1295400" y="5963018"/>
            <a:ext cx="7848600" cy="882156"/>
          </a:xfrm>
          <a:prstGeom prst="wave">
            <a:avLst/>
          </a:prstGeom>
          <a:solidFill>
            <a:srgbClr val="FAC354"/>
          </a:solidFill>
          <a:effectLst>
            <a:outerShdw blurRad="279400" dist="25400" rotWithShape="0">
              <a:srgbClr val="000000">
                <a:alpha val="74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219200" cy="1947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EDC32B"/>
                </a:solidFill>
                <a:latin typeface="+mn-lt"/>
                <a:cs typeface="KodchiangUPC" pitchFamily="18" charset="-34"/>
              </a:rPr>
              <a:t>Welcome to the School of Business Administration at Fort Lewis College</a:t>
            </a:r>
            <a:endParaRPr lang="en-US" sz="4000" dirty="0">
              <a:solidFill>
                <a:srgbClr val="EDC32B"/>
              </a:solidFill>
              <a:latin typeface="+mn-lt"/>
              <a:cs typeface="Kodchiang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pPr algn="l"/>
            <a:endParaRPr lang="en-US" dirty="0" smtClean="0">
              <a:solidFill>
                <a:srgbClr val="EDC32B"/>
              </a:solidFill>
              <a:latin typeface="+mj-lt"/>
            </a:endParaRPr>
          </a:p>
          <a:p>
            <a:pPr algn="l"/>
            <a:endParaRPr lang="en-US" dirty="0" smtClean="0">
              <a:solidFill>
                <a:srgbClr val="EDC32B"/>
              </a:solidFill>
              <a:latin typeface="+mj-lt"/>
            </a:endParaRPr>
          </a:p>
          <a:p>
            <a:pPr algn="l"/>
            <a:r>
              <a:rPr lang="en-US" dirty="0" smtClean="0">
                <a:solidFill>
                  <a:srgbClr val="EDC32B"/>
                </a:solidFill>
                <a:latin typeface="+mj-lt"/>
              </a:rPr>
              <a:t>Eric Huggins, Ph.D.</a:t>
            </a:r>
          </a:p>
          <a:p>
            <a:pPr algn="l"/>
            <a:r>
              <a:rPr lang="en-US" dirty="0" smtClean="0">
                <a:solidFill>
                  <a:srgbClr val="EDC32B"/>
                </a:solidFill>
                <a:latin typeface="+mj-lt"/>
              </a:rPr>
              <a:t>Associate Professor of Management</a:t>
            </a:r>
          </a:p>
          <a:p>
            <a:pPr algn="l"/>
            <a:endParaRPr lang="en-US" dirty="0">
              <a:solidFill>
                <a:srgbClr val="EDC32B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08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ader289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0" y="0"/>
            <a:ext cx="9144000" cy="1051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Me	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Born in Missoula, MT, grew up in Olympia, WA</a:t>
            </a:r>
          </a:p>
          <a:p>
            <a:r>
              <a:rPr lang="en-US" dirty="0" smtClean="0"/>
              <a:t>Lived in MT, WA, CA, MI, HI, MO, NZ, CO</a:t>
            </a:r>
            <a:endParaRPr lang="en-US" sz="3200" dirty="0" smtClean="0"/>
          </a:p>
          <a:p>
            <a:r>
              <a:rPr lang="en-US" u="sng" dirty="0" smtClean="0"/>
              <a:t>Education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BS in Mathematics from Harvey </a:t>
            </a:r>
            <a:r>
              <a:rPr lang="en-US" sz="2800" dirty="0" err="1" smtClean="0"/>
              <a:t>Mudd</a:t>
            </a:r>
            <a:r>
              <a:rPr lang="en-US" sz="2800" dirty="0" smtClean="0"/>
              <a:t> College (1991)</a:t>
            </a:r>
          </a:p>
          <a:p>
            <a:pPr lvl="1"/>
            <a:r>
              <a:rPr lang="en-US" dirty="0" smtClean="0"/>
              <a:t>Ph.D. in Industrial and Operations Engineering from The University of Michigan (2002)</a:t>
            </a:r>
          </a:p>
          <a:p>
            <a:r>
              <a:rPr lang="en-US" u="sng" dirty="0" smtClean="0"/>
              <a:t>Teaching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Twelve years at FLC</a:t>
            </a:r>
          </a:p>
          <a:p>
            <a:pPr lvl="1"/>
            <a:r>
              <a:rPr lang="en-US" dirty="0" smtClean="0"/>
              <a:t>Core:  Business Statistics and Operations Management</a:t>
            </a:r>
          </a:p>
          <a:p>
            <a:pPr lvl="1"/>
            <a:r>
              <a:rPr lang="en-US" dirty="0" smtClean="0"/>
              <a:t>Electives:  Local Business, Project Management, Business Analytics</a:t>
            </a:r>
          </a:p>
          <a:p>
            <a:pPr lvl="1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Three Curriculum Phases/Four Years	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General Education </a:t>
            </a:r>
            <a:r>
              <a:rPr lang="en-US" dirty="0" smtClean="0"/>
              <a:t>from the liberal arts core</a:t>
            </a:r>
          </a:p>
          <a:p>
            <a:pPr lvl="1"/>
            <a:r>
              <a:rPr lang="en-US" dirty="0" smtClean="0"/>
              <a:t>Freshman and Sophomore</a:t>
            </a:r>
          </a:p>
          <a:p>
            <a:pPr lvl="1"/>
            <a:r>
              <a:rPr lang="en-US" dirty="0" smtClean="0"/>
              <a:t>~40 credits</a:t>
            </a:r>
          </a:p>
          <a:p>
            <a:r>
              <a:rPr lang="en-US" dirty="0" smtClean="0"/>
              <a:t>School of Business Administration </a:t>
            </a:r>
            <a:r>
              <a:rPr lang="en-US" b="1" dirty="0" smtClean="0"/>
              <a:t>(SOBA) core</a:t>
            </a:r>
          </a:p>
          <a:p>
            <a:pPr lvl="1"/>
            <a:r>
              <a:rPr lang="en-US" dirty="0" smtClean="0"/>
              <a:t>Sophomore, Junior and Senior</a:t>
            </a:r>
          </a:p>
          <a:p>
            <a:pPr lvl="1"/>
            <a:r>
              <a:rPr lang="en-US" dirty="0" smtClean="0"/>
              <a:t>~45 credits</a:t>
            </a:r>
          </a:p>
          <a:p>
            <a:r>
              <a:rPr lang="en-US" dirty="0" smtClean="0"/>
              <a:t>SOBA </a:t>
            </a:r>
            <a:r>
              <a:rPr lang="en-US" b="1" dirty="0" smtClean="0"/>
              <a:t>Electives</a:t>
            </a:r>
          </a:p>
          <a:p>
            <a:pPr lvl="1"/>
            <a:r>
              <a:rPr lang="en-US" dirty="0" smtClean="0"/>
              <a:t>Junior and Senior</a:t>
            </a:r>
          </a:p>
          <a:p>
            <a:pPr lvl="1"/>
            <a:r>
              <a:rPr lang="en-US" dirty="0" smtClean="0"/>
              <a:t>~19 credits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SOBA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Administration/Management</a:t>
            </a:r>
          </a:p>
          <a:p>
            <a:r>
              <a:rPr lang="en-US" dirty="0" smtClean="0"/>
              <a:t>International Business</a:t>
            </a:r>
          </a:p>
          <a:p>
            <a:r>
              <a:rPr lang="en-US" dirty="0" smtClean="0"/>
              <a:t>Tourism and Hospitality Management</a:t>
            </a:r>
          </a:p>
          <a:p>
            <a:r>
              <a:rPr lang="en-US" dirty="0" smtClean="0"/>
              <a:t>Engineering Management</a:t>
            </a:r>
          </a:p>
          <a:p>
            <a:r>
              <a:rPr lang="en-US" dirty="0" smtClean="0"/>
              <a:t>Business Analytics (coming soon)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Within each option exist opportunities for </a:t>
            </a:r>
            <a:r>
              <a:rPr lang="en-US" b="1" dirty="0" smtClean="0"/>
              <a:t>internships</a:t>
            </a:r>
            <a:r>
              <a:rPr lang="en-US" dirty="0" smtClean="0"/>
              <a:t> and </a:t>
            </a:r>
            <a:r>
              <a:rPr lang="en-US" b="1" dirty="0" smtClean="0"/>
              <a:t>study abroad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graduate in four years?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120 credits required to graduate.</a:t>
            </a:r>
          </a:p>
          <a:p>
            <a:r>
              <a:rPr lang="en-US" dirty="0" smtClean="0"/>
              <a:t>8 semesters in 4 years.</a:t>
            </a:r>
          </a:p>
          <a:p>
            <a:r>
              <a:rPr lang="en-US" dirty="0" smtClean="0"/>
              <a:t>120/8 = </a:t>
            </a:r>
            <a:r>
              <a:rPr lang="en-US" b="1" dirty="0" smtClean="0"/>
              <a:t>15 credits </a:t>
            </a:r>
            <a:r>
              <a:rPr lang="en-US" dirty="0" smtClean="0"/>
              <a:t>(4 or 5 of the </a:t>
            </a:r>
            <a:r>
              <a:rPr lang="en-US" i="1" dirty="0" smtClean="0"/>
              <a:t>right</a:t>
            </a:r>
            <a:r>
              <a:rPr lang="en-US" dirty="0" smtClean="0"/>
              <a:t> classes) per semester.</a:t>
            </a:r>
          </a:p>
          <a:p>
            <a:r>
              <a:rPr lang="en-US" strike="sngStrike" dirty="0" smtClean="0"/>
              <a:t>Pass</a:t>
            </a:r>
            <a:r>
              <a:rPr lang="en-US" dirty="0" smtClean="0"/>
              <a:t> Excel in each class the first time!</a:t>
            </a:r>
          </a:p>
          <a:p>
            <a:r>
              <a:rPr lang="en-US" i="1" dirty="0" smtClean="0"/>
              <a:t>Right</a:t>
            </a:r>
            <a:r>
              <a:rPr lang="en-US" dirty="0" smtClean="0"/>
              <a:t> classes?  Follow degree map, good advising.</a:t>
            </a:r>
          </a:p>
          <a:p>
            <a:r>
              <a:rPr lang="en-US" dirty="0" smtClean="0"/>
              <a:t>Summer classes:  </a:t>
            </a:r>
          </a:p>
          <a:p>
            <a:pPr lvl="1"/>
            <a:r>
              <a:rPr lang="en-US" dirty="0" smtClean="0"/>
              <a:t>Catch up.</a:t>
            </a:r>
          </a:p>
          <a:p>
            <a:pPr lvl="1"/>
            <a:r>
              <a:rPr lang="en-US" dirty="0" smtClean="0"/>
              <a:t>Get ahead.</a:t>
            </a:r>
          </a:p>
          <a:p>
            <a:r>
              <a:rPr lang="en-US" dirty="0" smtClean="0"/>
              <a:t>Travel Abroad?  Classes count towards degree!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excel in class?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Attend class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Do the homework and the reading.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Don’t wait to get help.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My contact info: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huggins_e@fortlewis.edu</a:t>
            </a:r>
            <a:endParaRPr lang="en-US" dirty="0" smtClean="0"/>
          </a:p>
          <a:p>
            <a:r>
              <a:rPr lang="en-US" dirty="0" smtClean="0"/>
              <a:t>phone</a:t>
            </a:r>
            <a:r>
              <a:rPr lang="en-US" smtClean="0"/>
              <a:t>: (970) </a:t>
            </a:r>
            <a:r>
              <a:rPr lang="en-US" dirty="0" smtClean="0"/>
              <a:t>382-6912</a:t>
            </a:r>
          </a:p>
          <a:p>
            <a:r>
              <a:rPr lang="en-US" dirty="0" smtClean="0"/>
              <a:t>text: 970 946-9077</a:t>
            </a:r>
          </a:p>
          <a:p>
            <a:r>
              <a:rPr lang="en-US" dirty="0" smtClean="0"/>
              <a:t>office: EBH 158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2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are never too old to learn…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http://www.youtube.com/watch?v=lKUx_R9ofN8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308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to the School of Business Administration at Fort Lewis College</vt:lpstr>
      <vt:lpstr>About Me </vt:lpstr>
      <vt:lpstr>Three Curriculum Phases/Four Years </vt:lpstr>
      <vt:lpstr>SOBA Options</vt:lpstr>
      <vt:lpstr>How to graduate in four years?</vt:lpstr>
      <vt:lpstr>How to excel in class?</vt:lpstr>
      <vt:lpstr>Questions?</vt:lpstr>
      <vt:lpstr>You are never too old to learn…</vt:lpstr>
    </vt:vector>
  </TitlesOfParts>
  <Company>Fort Lewis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Fort Lewis</dc:title>
  <dc:creator>Helpline</dc:creator>
  <cp:lastModifiedBy>Windows User</cp:lastModifiedBy>
  <cp:revision>33</cp:revision>
  <dcterms:created xsi:type="dcterms:W3CDTF">2009-11-13T18:13:05Z</dcterms:created>
  <dcterms:modified xsi:type="dcterms:W3CDTF">2013-08-30T14:48:26Z</dcterms:modified>
</cp:coreProperties>
</file>