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90" r:id="rId4"/>
    <p:sldId id="307" r:id="rId5"/>
    <p:sldId id="294" r:id="rId6"/>
    <p:sldId id="296" r:id="rId7"/>
    <p:sldId id="297" r:id="rId8"/>
    <p:sldId id="303" r:id="rId9"/>
    <p:sldId id="304" r:id="rId10"/>
    <p:sldId id="305" r:id="rId11"/>
    <p:sldId id="306" r:id="rId12"/>
    <p:sldId id="309" r:id="rId13"/>
    <p:sldId id="311" r:id="rId14"/>
    <p:sldId id="320" r:id="rId15"/>
    <p:sldId id="313" r:id="rId16"/>
    <p:sldId id="314" r:id="rId17"/>
    <p:sldId id="315" r:id="rId18"/>
    <p:sldId id="312" r:id="rId19"/>
    <p:sldId id="321" r:id="rId20"/>
    <p:sldId id="318" r:id="rId21"/>
    <p:sldId id="319" r:id="rId22"/>
    <p:sldId id="32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8D607A-00CC-4B26-877E-5BFA163B76E9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WuQVpBeq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This…  Is… Project Management Trivia!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Round 3: Chapters 8, 9 &amp; 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94894" lvl="1" indent="0">
              <a:buNone/>
            </a:pPr>
            <a:r>
              <a:rPr lang="en-US" dirty="0"/>
              <a:t>If six people all meet for the first time and shake hands, how many handshakes will there be (this is also the potential number of communication channels)?</a:t>
            </a:r>
          </a:p>
          <a:p>
            <a:pPr marL="294894" lvl="1" indent="0">
              <a:buNone/>
            </a:pPr>
            <a:endParaRPr lang="en-US" dirty="0"/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12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15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30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32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Answer:  B)  </a:t>
            </a:r>
            <a:r>
              <a:rPr lang="en-US" baseline="-25000" dirty="0">
                <a:latin typeface="+mj-lt"/>
              </a:rPr>
              <a:t>6</a:t>
            </a:r>
            <a:r>
              <a:rPr lang="en-US" dirty="0">
                <a:latin typeface="+mj-lt"/>
              </a:rPr>
              <a:t>C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 = 6!/(4!*2!) =  6*(6-1)/2 = 30/2 = 15</a:t>
            </a:r>
          </a:p>
        </p:txBody>
      </p:sp>
    </p:spTree>
    <p:extLst>
      <p:ext uri="{BB962C8B-B14F-4D97-AF65-F5344CB8AC3E}">
        <p14:creationId xmlns:p14="http://schemas.microsoft.com/office/powerpoint/2010/main" val="210206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7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94894" lvl="1" indent="0">
              <a:buNone/>
            </a:pPr>
            <a:r>
              <a:rPr lang="en-US" dirty="0"/>
              <a:t>According to our recent speaker LeRoi Smith, the famous  photo of Usain Bolt smiling while winning an Olympic sprint was available to editors in:</a:t>
            </a:r>
          </a:p>
          <a:p>
            <a:pPr marL="294894" lvl="1" indent="0">
              <a:buNone/>
            </a:pPr>
            <a:endParaRPr lang="en-US" dirty="0"/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25 seconds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Just under a minute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About five minutes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Just under an hour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Answer: A).  25 seconds, longer than it took Bolt to win the race, but still pretty fast.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2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2: Short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your team name on a piece of paper.</a:t>
            </a:r>
          </a:p>
          <a:p>
            <a:pPr lvl="1"/>
            <a:r>
              <a:rPr lang="en-US" dirty="0"/>
              <a:t>You can take notes on separate piece(s).</a:t>
            </a:r>
          </a:p>
          <a:p>
            <a:r>
              <a:rPr lang="en-US" dirty="0"/>
              <a:t>Answer the following questions.</a:t>
            </a:r>
          </a:p>
          <a:p>
            <a:r>
              <a:rPr lang="en-US" dirty="0"/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639223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635980"/>
            <a:ext cx="8229600" cy="1143000"/>
          </a:xfrm>
        </p:spPr>
        <p:txBody>
          <a:bodyPr/>
          <a:lstStyle/>
          <a:p>
            <a:r>
              <a:rPr lang="en-US" dirty="0"/>
              <a:t>Question 8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dirty="0"/>
              <a:t>What are the six data representation techniques?</a:t>
            </a:r>
          </a:p>
          <a:p>
            <a:pPr marL="294894" lvl="1" indent="0">
              <a:buNone/>
            </a:pPr>
            <a:endParaRPr lang="en-US" dirty="0"/>
          </a:p>
          <a:p>
            <a:pPr marL="752094" lvl="1" indent="-457200">
              <a:buFont typeface="+mj-lt"/>
              <a:buAutoNum type="alphaUcPeriod"/>
            </a:pPr>
            <a:r>
              <a:rPr lang="en-US" dirty="0"/>
              <a:t>AD</a:t>
            </a:r>
          </a:p>
          <a:p>
            <a:pPr marL="752094" lvl="1" indent="-457200">
              <a:buFont typeface="+mj-lt"/>
              <a:buAutoNum type="alphaUcPeriod"/>
            </a:pPr>
            <a:r>
              <a:rPr lang="en-US" dirty="0"/>
              <a:t>C-&amp;-E D</a:t>
            </a:r>
          </a:p>
          <a:p>
            <a:pPr marL="752094" lvl="1" indent="-457200">
              <a:buFont typeface="+mj-lt"/>
              <a:buAutoNum type="alphaUcPeriod"/>
            </a:pPr>
            <a:r>
              <a:rPr lang="en-US" dirty="0"/>
              <a:t>F</a:t>
            </a:r>
          </a:p>
          <a:p>
            <a:pPr marL="752094" lvl="1" indent="-457200">
              <a:buFont typeface="+mj-lt"/>
              <a:buAutoNum type="alphaUcPeriod"/>
            </a:pPr>
            <a:r>
              <a:rPr lang="en-US" dirty="0"/>
              <a:t>H</a:t>
            </a:r>
          </a:p>
          <a:p>
            <a:pPr marL="752094" lvl="1" indent="-457200">
              <a:buFont typeface="+mj-lt"/>
              <a:buAutoNum type="alphaUcPeriod"/>
            </a:pPr>
            <a:r>
              <a:rPr lang="en-US" dirty="0"/>
              <a:t>MD</a:t>
            </a:r>
          </a:p>
          <a:p>
            <a:pPr marL="752094" lvl="1" indent="-457200">
              <a:buFont typeface="+mj-lt"/>
              <a:buAutoNum type="alphaUcPeriod"/>
            </a:pPr>
            <a:r>
              <a:rPr lang="en-US" dirty="0"/>
              <a:t>SD</a:t>
            </a:r>
          </a:p>
        </p:txBody>
      </p:sp>
    </p:spTree>
    <p:extLst>
      <p:ext uri="{BB962C8B-B14F-4D97-AF65-F5344CB8AC3E}">
        <p14:creationId xmlns:p14="http://schemas.microsoft.com/office/powerpoint/2010/main" val="1343925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Fill in the blank, regarding tailoring considerations: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Stakeholders</a:t>
            </a:r>
          </a:p>
          <a:p>
            <a:r>
              <a:rPr lang="en-US" dirty="0"/>
              <a:t>Physical Location</a:t>
            </a:r>
          </a:p>
          <a:p>
            <a:r>
              <a:rPr lang="en-US" dirty="0"/>
              <a:t>_____________ Technology</a:t>
            </a:r>
          </a:p>
          <a:p>
            <a:r>
              <a:rPr lang="en-US" dirty="0"/>
              <a:t>Language</a:t>
            </a:r>
          </a:p>
          <a:p>
            <a:r>
              <a:rPr lang="en-US" dirty="0"/>
              <a:t>Knowledge Management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73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10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dirty="0"/>
              <a:t>What does PDCA stand for?</a:t>
            </a:r>
          </a:p>
          <a:p>
            <a:pPr marL="294894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7570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dirty="0"/>
              <a:t>What type of chart/matrix is this?  Bonus for defining the four the letters in the acronym…</a:t>
            </a:r>
          </a:p>
          <a:p>
            <a:pPr marL="294894" lvl="1" indent="0">
              <a:buNone/>
            </a:pPr>
            <a:endParaRPr lang="en-US" dirty="0"/>
          </a:p>
        </p:txBody>
      </p:sp>
      <p:pic>
        <p:nvPicPr>
          <p:cNvPr id="8" name="Shape 10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52600" y="3200400"/>
            <a:ext cx="5176801" cy="2092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1685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703FF-95FF-4D21-86C2-727EA42B3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038600" cy="443484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/>
              <a:t>Question 12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Fill in the blanks (two words) for the cartoon on the right.  One point for getting it exactly correct, half a point for making me laugh…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939663A-F61B-43C5-A569-0EFB5A033B9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09600"/>
            <a:ext cx="4271845" cy="6044662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94940A7-D726-44A8-AB94-C885855C5011}"/>
              </a:ext>
            </a:extLst>
          </p:cNvPr>
          <p:cNvSpPr/>
          <p:nvPr/>
        </p:nvSpPr>
        <p:spPr>
          <a:xfrm>
            <a:off x="5562600" y="1752600"/>
            <a:ext cx="1524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0C754F-BB75-4423-BF65-E22FE7F0CFEB}"/>
              </a:ext>
            </a:extLst>
          </p:cNvPr>
          <p:cNvCxnSpPr/>
          <p:nvPr/>
        </p:nvCxnSpPr>
        <p:spPr>
          <a:xfrm>
            <a:off x="5678061" y="2057400"/>
            <a:ext cx="1293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0F51C3-F24C-4661-8807-12C143214A41}"/>
              </a:ext>
            </a:extLst>
          </p:cNvPr>
          <p:cNvCxnSpPr/>
          <p:nvPr/>
        </p:nvCxnSpPr>
        <p:spPr>
          <a:xfrm>
            <a:off x="5678061" y="2438400"/>
            <a:ext cx="1293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75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dirty="0"/>
              <a:t>Fill in the blanks (same word).  Correct answer worth 1, funny answer worth ½.</a:t>
            </a:r>
          </a:p>
          <a:p>
            <a:pPr marL="294894" lvl="1" indent="0">
              <a:buNone/>
            </a:pPr>
            <a:endParaRPr lang="en-US" dirty="0"/>
          </a:p>
        </p:txBody>
      </p:sp>
      <p:sp>
        <p:nvSpPr>
          <p:cNvPr id="2" name="AutoShape 2" descr="data:image/png;base64,%20iVBORw0KGgoAAAANSUhEUgAAAgUAAAEwCAYAAAFQxDIYAAAAAXNSR0IArs4c6QAAAARnQU1BAACxjwv8YQUAAAAJcEhZcwAADsMAAA7DAcdvqGQAALOrSURBVHhe7J0FQFVJF8f/r+lORUSxA7uwG7tjzbVd/WxX1+5YW9dYu2vt7lbswkIxMEjpfv3N3HdRVFCQR8n8dq/cuTHvxrlnzsycOSPQEpDL4R7Co8dP+WTm4la6pIBfTRavR08y/AUNHtAPQn5d73TrNwlDhwxBy06j8Pz8Rvyve2sExMejRaOGiA64B++bp/kjU6ZBs66ICHiKZi26oF7d5vxW/SIQCHSS8NDrMb/px+jz6yFZfeBXk4VcnxO/mmEMG/yH7iEEBgbhxOG9iAuPQOVWPXFszy40reICZ7ea/KE66FOzt7fjU78GNatX1z2ESxcv8Zu+D30IVlaWfOrXYPAfSSThxsmdOPZSBIPw56hVqxJq1W0KrUbDH6rjl5aEN298+U3fhz4EOztbPvVr0Lhhw8+SsGvrOsijY1G78x/Yv2U9WrX2gO+1vQiKN0SXvv/jTvilJeHs2XP8pqTQUuDLYlyr1cDGxoZPZT6WlpYIDw/nU/ph+NChuofg6uLCb/oM2YxW7dvh8L79sHIqhdD3j5GQEA9DQ0P+iJ9j6/I5iLIthCdHd2DR6u2YNmsyijvboseAsfwROlo2codCKMPZi7egSojVbWvdGocPHkQBt+p48/g+oInjtlPUGi3KuteD1/WLRGJ1xXjdKiVw/vpjCIRfmkMFHUzwISQWCpUWBQsW/PIhjPhzCRbPH86t04dAxT8p8cTYSXwIs5ZsRLjQBG3LaCEh/+3dexz/rlyBQQv2w9D/OfmBGBRo0Bx9mtXmjk+kVt9ZaGj6EQU8WsHf+ynkppbYMq4ffIJ0N5qIVqtG05plceLqI37L54eQiFKlgUSsu0GFUg2JkFyzSMylE+RKGMgk3Pr3+OYhJOVHD+FnmbvpEPIZBMHe2gL+8Ubwu38bJSqURavmbfgjCOS3a3aZgrObJkIqEZE3KeI204ew97//oNESKw8aiMRiiEW6fXKFEiJ6ueRcsVQKuVwBiVSM+NgYkjaAmBwr4iVCniCHUCSERCL5/BAio6K5nUkRkgegIRkmhW4zNTXhU5nPsSNHiAndgk/pB6oYuUcTHxf3zRLH/5UrVHh8cu2nbVmJWq3m1/TLdytQGmIsqRQJKFDjN249qxf6iSa3PT0L5bsPQUi+Ifo9Ld9+hVvP6oXqqOS2p2ehcDqBGkuU+dNn4c/JE7h1esD79++49USoOrKxseZTmc/ZM2fQgFh4+qRb165fPoSk0KdOxU8olsI3JAbOFlJuW1ZajLR4pCWEPvlkMSb3EESk6Llw/jyf0kEfgoWFOZ/KfG7dvInKVarwKf0wa8aMH0vCh3gB8hsLiEWm+bUlwdv7Ob/pM4kPISl0m61t1tUdTp04gcZNmvAp/dC6ZcsfS4JIHY03d07CuUqHX1sSknsItHS4d/cun+IhD8HK0oJPZD7Xrl5F9Ro1+JR++HP0aK6OoA0ICOSWAQPHfVonD4b7G/oxUDtu3u5P27KSQwcO8Gv6o4a7uzZFSaAVjl07d/IpHUQQSN3BlE9lPo+8vFDazY1P6YcN69f/WCccufESLasV5tZ/aZ0waeJEftNnqHWo5VqXPkO3GRkb8anM55WPD1wLF+ZT+uHUyZM/lgRayfhwZx+cK+fC0oHqhKVLFvMpHb+qJHxROvT+Y5I2OEhXKtCSgP4NCQvL3aUDbTP8EgGMTYz59cznxfPnKFK0KJ/SD4cPHfqxTjAwMsDw4VMwd/a4X1snTBg3jt+UFK7VUrf6iazVCa9fvkTBQoX4lH6gbRRfSMLE6Sswa/JgXbcLLwmx/g8R6vcCzpV+8dJh3ty/+U1JSF4QYGKSda3N3k+foliJEnxKP+zZvftLSZgwbQXmzxgChUrXdkAlISr4AyLe3iCS0P7XloSSxYpxN5yU5CxGSmLjZFagUCgglUr5lH54/OyZ7iHw6VyLYPnyFdpatevwycwlO3ivlS5Vgkp3xoj32hNeaNO4Pp4FxaJD3doYP34WHh77FwuWbcWpdZOw48xD/siUGfbXIvzWzAO/j1mB9o0y7kUJVqxYqa1e40sHrZTQ95dDssty77WyZUpDsG3rNu31S7dQtkEzBHrfQbEa9fDhiRdat2wCA4MvlZCDgz2/9mshmPf3PG3lypX55Pextrbi134dSpXmJeHSyXOwsjJB+1GTsPXvKRDIo/DXrIX8YZ/5ZSVhw/oN2jp16/LJ75OVhlJGYWRkpJMET6ITCleri8BntzB10hCs+u8GXG0lKOJEqs0m+WBhrmtc/WUlYc7sOdqKlSrxye+THp1Am+m+Vxz/aH9KUIfTrx2z8jg6wj8ggE/x0JKNFDdfU65cOQgK5s+finKPHvJdu+aHUH8nC+f6GN26OEo3b4GF8/7F8hVzcGD7IaxcOAlBsYrP/lBaNfk5nS/St2hQtVYDXL94lrt5akrXad4OnqeP8PuBUaNHY/7ff0MoEnEuR4ZiIeKVau4hO5eohndPr/NHAq98fb900lg4qh2/9hl5Qjz599sH0GvCCkzdsh/nLx3EiumjMGvK35DbuGHy3JlYNW0Mxo5fDE2CnD9ah/yjJ6rXqwix0gjxahPcu/UUVSoWRZTmyxvWCnSXlfDV+dRlSEUqdzcunyeVvM+uO0kfQCL0AahVCs7PSq4mtSD+VT+/d1G3koQfSoJCLodUJuNTPw+VhFM3TuL1o+dYM2MmhizcgyLWgbhwIxrlC8Sj2W9DP0kC/TRUKhV34WKRACKxzhVPTt469VajPotajRoikZAcq+UqVQqFErPX/oepg7tykkA+c5DdkKu0oF5+WvIiZVIJ5OR+qNsBbT6kUEkQ/Lf7P20jDw9uw48wN8u63qe0sHDBAu5BpBYh/aYSPdaSW+iTS1z/VflSrSaBiiQnlkrlp/WcstA6TnLbk1soKT4EqknpQr+3xPWcstAWsOS2J7dQOGOpfoMG2LVsJnqPHIU4lU45+fl9W8GzzUIP97Swbt069O3bl099H+f8+T8/hJQQaIl48UVWTrEY06oYU3wIly99Oy7KMgu9VNLCoYMH0SqVDbINGzUC6ENI7ItMbhn3v4HasJCP3HpOYcH8+fxa6hCs+Xe1tmbtL8ckpEROGf+0asUK/DF4MJ/6PlZWVj/WCRKJFEqlglvPdTrhwf37/NpncsqYyN27d6NTp0586vtQD9lPD2Hl7CmoUMoZVVr24XfrkBAbW0nseEquk4S9e/bwa58xyyF1h/PnzqFe/fp86vv06Nnzxzoh4NExuJRvCTmpj/+yktCjazets0t+Pvl9jI2zzkslLdy5dQsVU9mC/te4cT+WBJXECGKlrgaZ63TCiuX/8GufyTGScPs2UttuSiXhk8U4dtAAbXR4MlZjSOin9ZxCmi3GlCRh3ZrV/NpnjLPQSyUt3Lh+HVWrVeNT32fEyJE/1gliiRgq5S9uJ3Tr0kXr7OzMJ7+PUQ7RCXfv3EGFihX51PeZMHHiZ0lYMmMKhAYWGPrnCH63DplMN+6Y8stKQv++fbWurqnzDTTJwnHSaeHqlSuoUTN1PheDaG0zaelw68bNz6UCv/iFRX5azymkuXTYtXOndtqUKfxz+T6JDZM/Q6JLYEr8aH9KJHdeQkICDAwM+JSO5I6j3Q0vXr3Sea+99PFBk8aN+V2M3ALtU3rn58etc4KwatW/RI/U4jZkd7r2HY8iVWqjX9PScLS3QsDHaNjYWiMh9C1ilRI4kbqgWkMkPT4a0ZFRsLW3g0AkQWRIMI5umIMuI+eStBQlSxRPVy973rxO2vaVC6DP3E0IDwlD9669sGnrBjx79BCV3atBxvV/pv3rzmz+N7A/Ll29mvMEwYBYLeSSuSgrSvLGG7UYgPNHV5N12jct1kVLEdBOOHIM7csmx2o11N4lL4bvl9KolShd6vtupD/C5+UrrVIhB/UPkBEVzGWmVZHrEkMhT+D6zXMCXwjC9m3b8b3Kw89Ay6Nf0cvrV4O6+F+5du1LQVg8dzGUAik0RhZQfXwBFfmyegydAPuE+9iw6yxcrM2JyhPgpdoZg3q25LNKHiYIOYNkBUGfMEHIGSQKwhd1oSj/p3jvdQnb/l2Gf7cexuolC7F4/kJEBzzB3fu3sH//CYjEKXkWMnIyTCPkcpItGlYtXQUlpFAZW0Lh9xDxKi26Dx2PvavmQK6VwszeFRXc8iEkIAjN65dF4Pt3OHzNDxKZCQb0asVnrYMJQs7gC0FILiBnSpDDuZf8I/QRvPNnSfxtodQCxoIoRMs1KO9eHfc8r/FHkPvQaOBYqDQCXz/h0uVLF8a9Rz7cuj6unQ7gpQN5U0Nqx7rShnPagP4jqG9qaltAaUDSM+fPp+zHqlIp+bXkmTtjAU6eOowl0/7CxccPUKn5SJy8egt7r1yCOonz/dfQh/wjEtth4hMSdCs8Si5fLdSpbKjRKCIQlaDiosV9IQRkoSMkPr59zkV3pVAhMLX4/lAWrUqOgd1bYNOBY9i6bRf+mrkApRt+6c+TEge2LMfvMzeje6vGqOCYvIvLptOXsffcQVRrNxp9pq/FP7tOQyu2/GaItlKuQMcm7jhweDs2L/kfVk7vCY/CZqjulLzwqhRyeF48iG0HT6JigeS7zVLUCBoaBJU8LDpSIilfawQaT3gbeTDTBrbDy+DPwpPyV0UbeDRoMXYNDs7pR/IScmmyQl6OgPs9nUSL+IYgKuHkUZBrMbRzQ8LHR/RHuSXxJX5N4m9r1CoIRWIYObhBKzJAvN9NyOPjoOIGSWghM5Bxf7VCMcwcXSEP0cVwT+7aG/SZge7F5YiItcAzsTXyGUeibME8kMoMcPutFmN6NYdY8tmQphqhmOQNClXwwKXbAchXtS7qFRciMCwekgR/3L7nj5oeLdCiWTNotBpOI8jlAizccxg1XSVYueMqLPMUhqurLUZ1bMrlOWTIUARICqJf6xJQhytx8MYz5CmUH5XzaGFtJMWjGzfg/fItnj+8giO3dL7YVAjk8jhceHgLB7dfQYu2tdG0bj1IeKM/USP80kWDSqngrlWppC1+IjiVaYjAR2c4Qbtx/wKqVmxE5Y8TRo1KwbUG0o4afVx7Tisa0lxroA+WCkNSqFicunwfjWqV020g0ONys7GYEYE+0trBnhqSbUf4WahYJBUCRs4j3YJAy2BKWNSvOzwuN5CsIPg/uYy7p3fi6fUT/JaUoQYZxcos68KPMdJPsoKQp2QtVGj0G0pU+3FcaGrZUxth98Ezug2MHEm6iwba/05thE6t9TvBACNzSbcgyDXAC687ZE3XBsDImaRbEGQkhyJu1HFa+830SIycQ7oFgbZbUD0QEf3jpmNG9iXdgkBbh6kesDDNmlZEhn5IVhC0imjEh33Ax7c/nl2bRm+iiGn0IkaOJdm3J5CawtDKCbb5fxwQmuucIqioDzkjx5Luz5j2YiWGQGPkXNJvI5Caglqt4jqZGDkXPQgC+YcKAysZcjTpFgTOqYRARxcxci7JG4tCXbkvlvzYWSJxgu9EjxdGziRZQaCxbmm5r/6B3yKFHkvtA1ZryNmkXDSQcv9rT6RkoT6H5Dga9JiRc0m3jUAkho+JzicZOZJkBYF6HaW6bYBoA9qopCFFBCPnkqwgUK+j1NgHiXCGJd/UzMiZJCsIAoGI0woS6Y8nbaC1hrQIDSN7wgnC162CRNlz7QN0Jo0fQY+jo4ZU3xndxMi+JFYIuHEN3BojV8MEgaETgkIFCrAOo1zI4P/9D8Np9N1jR45o87kU5DfnDiQSCYoXK/LTUu/z8rWWjovM+WhpVDnqbJxzNED06+vYtXg8RAJdw1VUTBwiPgbC74MffN4FIy4qHAF+fggJ8kdMgq473N8/AP5km4bYwusPe8LPP5DP7eeRirQYMmsjmjX0QHhIEBQRvlApExAeEY3IsGByPd+d6jcboXv3yVYXszMCqNGsUSPMWbAO1obx2DJrDPp074Nj157B1NYJM2bNwuLJ/0Ortt2xdP8tzJ0zBwN790Sf8f/AwtoOIwf+zueUPhyCzoDUkzF01GSIrBygDHqMPHYWcMifH8/Ckx+en10RHD96VOuUvwCfzN7Q9olPmkujhjghADBxhlAsglqp4IJmGBgYctUf6klNZ+ejDVv0HC11lCHnUytYrVanuziQK1SQScXcb9EYx3QSSZqvWCrjfDUTckhxQeeJ54QgT77UTVWSFuhDSU17Q1ZAhUKj0f60zhYKBU6/SqWKmyKeCkG5CqmL3p8WNq5fh3ETJvApRnbms00gFMPr2Bo8uHcLF695IVyuxj+T/sCFLbNx/vFrPLh8HJt3HcUpT11wKcavwxeGYflWg6EKfI7rNx/h7ft3qO/RCAKJJaLeecHznjec1L7w9n5N1Cl/AuOXgCsOjIz1P93I4UMH0at3bz7FyK6UKs1sAgbhC5tAEBeCpZuO4ujRA1CGPIX3i5d4fOMYlvw1AHPmr8Qdr2f8wYxfic9CoFFh2ZYTcHS0R9EKdWDoUBrWTvlhZm6FTv0GwMohH4yjdTEFGb8WXHFQrERJPqk/tm7ehNFjxvApRnbFyMiI2QQMXhNwQkBsgsfH/kW0qSvC401QoZobts8aAvdKbgiwq4NSBoF46fMG7xNkiI+Ogl2+vIhNMISRqSm6NK/OZ/cZJgQ5hyTtBFqUaT4QpooQPPB6gYiIMLRs1xqmFpZoUsYS73x98eK1H9r16I6QiHBEhwYg0N8fce+f8X1RjJwKpwkksi8nePwe9IWnptX83JnT6Ni5M5/KPGQyGTcPYXqgcZRpp1B6SPTB/BHW1tYIDQ3lU9+B9lWkspXO0cEBAYGp6zIvV64cBCeOHdMOHjSI3/RjuB65VHSeFCpcmBQfujkLMpMCBQrgzZs33HojDw+cPnmSrOmm7EsaXLpWrWq4cukatDSINtlHo7knPmJ9XDsVRCqQP6J9x47Y+99/fCpl0hIce9iIEVi6eDGf+j6viIZPXa5fQccnfj02UUYetLVt9gqaXczWDC3cSuLYwW04fnwtjmxbgf0nT+Pg7rUY0uc3nLh2CdcvHscAj7I4dpoKy/dp1KIdNwKLDr5JHIml65z+PrU8GkNq7oDOnTuh82+d+K1fo0WH1omz59IYEbrnm1wsqZbtO3z61foedbm/AlHKAteOHM+RwjHJagI6X0JCgiLZsPJUE9iVbolGDlEIti2DBnZvsG/XcRgUaYqOA3rgxf0rWDJ/SbJfk0al5CbQTPzi6FThdMrw5FDKE5BcMaXVEjVLvt6USKoJKBKpFEqFbkpySlI1rVapkHR+Bhqgg8Z1TEkTnL7iCUHIU6y+rkEb10hMHj4cCWoB/BTfOpEk1QRFanbD3lUjMWT0UpjkKYBjG6Zy2ymfNIFWhRH/6w2Liq3gbq5CtDoe7+6fIkZ4NMb9c/QLTXD56hn43T+L56Z1UdA6Dk4yNboMXoZAnyvc/q81wYF963DpzDVcfBSEB9eO81t1UE2QrBCYF/BA2MNTEJoRNclvS+Tr4kA3OymIwHz5wpJ7kLX7z4OLVIn8pYqiSEFzWKqDiTqWwcSA3HSYHKHkhu+cuAq1qQ0K120BK0kExIZWCL95AGHhcYiXi/D2fTTUrm5wr10Bwzt+G8r3ayEQqeJQtVAJxKlE+JDHHYhTII/hexiYF0H73m1QxV6AoMBgdOjalz8j+WuPj4uDmAiliLwIgcgEamXUdwN9yclzEYmloDP4ErH7KmgofX66dNLigP6GIam3U742AagQyImdkrg/ZbRECEZ+EgI6SOh7wwxTFALyueguM5kv7mshWLr3OMZNX4c4r/38Fh3JPUhajHCBM8n/Iq0cKgEVHO6XuP0UIT/TCvXSoZu5nyLXISIPvJ2bLfY9JIJDro/uSIzenpSkQhAXT14Eya+OqzmiYuJxL0jJDckXk69fLKazuNBxlRpyTQKYSCVQ8vf77bVrIYmKx/iRvaHM3wBlK9vBQhyDoMdPcOaZMSyt4rF09gz+WB3RWmPyBe6BkfYDvF6KUTl/PEzNDBBnaA15uD+OnbgHkYUDQt6/+CQE/4xqB6c6bRDs9RDPpSVQsoQLetavDrGBlLvOkwcWQCHMz/k07vMMR+V6NVA+HzGC1UrERAkQHx+JJ/eeI0Ku+SQEJ05vwbsANcxj3+Hg3Ug4OJhhyazPmihlIfgOXwuBkqg9Wnp9bQSlpFIzmkQhUKsUaNv5NzhVbosOpZS4fukuxs5aAMdyPdC8c1M0cQ7Dm4c3ceVGNIp6tECNKqWwaVpfHLjqney101lQqPCVsDXG89B4bjYWIRVgIjha8p/0q+F7VBPQONL0a+a8rBRKKuGc4HHTCNFzSX5dunX/JAS0eBTQyDAkz6rtRuD2zjkQGZty+6gQKEgeVKjJGyAaVPexXL+5D5UqtuO2CTnNJMCoP0d/EgIVuW7uwyN50rzp1ELSJO9KL0KQElktBBTOz4++JM6OEMBMKkakXAWlkhRzIvJ10wdKXhBXcyD7qX1AVbw+rj0n1Q64dgL3NMzgTiWJVqd+xOqVKzDmr7/4VObhHxCAPI6OfOrneP/uHfI5O/OpjOXA3r1o0749n9IPVACoIKQWTrSoQZLqJf7L9M2bXogJ/UC+ui+3c2V6FkCNp/SS3samtECnB8xqUqdfvsN/x65i1fylEKQiEBYje5JuIZj51+/43+Rp0CSpizNyFmkWAq5KlYqFGo/JbWfLl0tGPKe05ElJsxBQCzXpEh4exVU5vt5OrfGvt7Hl2yUjnlNa8uTeKfdvOli89iCpLfy4ysjIviQrBDPn/oMla/bi3rsIfkvKUJtASerejJxLMu5lAlzdswLer4JQqM3/UKeoLb9dx/v374ka+XE7AW0A+SMNjVD64v2HD8jn5MSnfo63vr7In4Z5qtPDiePH0aSpbvJtfbFp40b83qsXn/o+zvnzp93HkBodtMxJ5NqNR3BzMYR5nsLE0PhcLGSVexltLaSthumBthbSVsPMgH4stNVQn/xUY1F6OHHxLj6+e/KFADByFukWAmoTFKzcik8xciJpLg4uXjhPbIIfRzM9f/YM2nXgPVoykaCgINjb2/OpnyPA3x+OefLwqYzF89o1uFf/1ls7PRw9fBjNW7bkU9+nYaNG6bMJhFoFNEIZYuRqKMP9YWn/2SBjNkHqyPE2gSr0FSRiCSxNDXFu90Z+KyOnkS4hENoUh5LGCpLL0X7oJH4rI6fBFQcFXAvxyR/zdRUxJXZu35YmlaQv3r17B+d0+gK8ef0aBQpmTmzHI4cOoUUr/RrWa/79F/0HDuRT38fKyir97QQhYZGwszbj/PSSwmyC1PFLtBNs3n8ZCydPZ/4EOZh0C8Govi0wYtoUaIltwMiZpLk4uHf37qcuyO9x4thRdO3enU9lHgEBAXBMp48hDUubN539D6nl4oULqFNXN4pIX+zdswftU9lGU7lKleSF4MrtpzC3tKQGANwKf9lo8rVNkOj7T6fQSQqzCVJHNrUJhCig8sbbi1tQ0PXHVvZfUxYjmTEgjBxEMkKggVO1tmjRdyxMhD/2E5g9eQjzJ8jhpNkm2L1rFzei5kfcvO6Jho0TR9lmHnSsPx3znx5CPn6Eje2XfhQZxYN791C2fHk+pR/SYmf06Nkzfe0E1LdQwfvofz36l9kEqSPHtxNE+N7hBEIpkGDnAtZsnFNJlxCYOpUlQkC0gFaJDsOn8FsZOQ1uQOo1T08+mQqoA9GXLcTJ8tjLC1WqVeNTmUdkZCTMzc351M8RER4OC1pFzgReeHujSLFifEo/3L1zBxUqpq6I/2vcuPT3HdAAFRKJiJtDOSnMJkgdv0TfgfeVA1gwYTLrO8jBpFsIStZug5HTWd9BTibNxcGyJUsgEv+4nYDZBKkj29oENKIYLftp34FC+WVr4Nc2AY3GoVAqQaOCJYXZBKkj2/YdvL9+AEfWzsHf81bx21Jm9+rFEEvSXaowspBk3p4GDhWaw+P3PzFyZH9+W8q07T2Y9R3kcNJsE/y7ciUX/u1HPLh/H9Vr1uRTmUdERAQsLCz41M8RHhYGSysrPpWxPHv6FMVLlOBT+uHWjRuoXLUqn/o+I+iE2eltJzAwkIHOFkpDsyWF2QSp45doJ5g5dgykUuF3o3sysjfpfnPj58wFnQ3364DXjJwD13dw5YouMHJqoDXHJKVBijx+/JjzX8tsoiIjYZaD2gl8nj9H4aJF+ZR+uH/3LspVqMCnvs+EiROTtwkkEl1AZBoq9UftBNxs4bSNgEpHEphNkDqybTuB382DOLZhPib8vZ7fljJLZk/HwknTIBCzvoOcSrLtBPblm6FR9+GYMrInvy1lRkychtEzpkKrYn0HORWuOHj06DGf/DE0OvfniWJS5u7dO6hdpw6fyjzCSXlumc7yXB9+iqnl8aNH3HzF+iQtMQ8GDR6cvE1gINPF16eDTBLkX37hX9sEdHYUegxrJ/g5sq1N8I72Haz7G9NGjeK3pcy9Y+t1/gTMJsixCLnewi/QIE+llmja60+MnzuX35YypRt1xyhmE+RoBEQItI62tnpvK6fh4pObSCujSSzG0oM+8qBF5rcf2LfQGVWk0h9r0dTmR6FzOtK5HX9E0WLFsO/AAZ0Q8NsYuRQmBAwGg4NTBrRocnUpgFPnaJjC9BWHjOwNHTGYVSQdqcjIWmiPz7Qpk9GiRXN04qc155TBiWPH4PvuPWqkYW40xo9RxoTA8/Yj8uSlqFu31jfDdJIjwt8HfvGmKOnqwG/5OfxfekFlXgDOtrrZFSm0e7B4sSKp6AnOGF69eq09evQYnIuWhYU2BI9e+KFOg/q0UsbtF0KJ85duoV6dGrqJi4UCnDp5Do2aNICWOSxkCP8b2B+Xrl7l1pkZkIEkBPtg5bo9OLv7X5x++AGD2jSC9/2L+N+s7ejWvAE8rxxD686jsWx4DzwNiIZHXQ8EeV/FmVvP0blRfQwfMxmrJ/XDzUdP0azrKEwc0A77T55Cw4bNsWXhOCzZfwf9WjaE992zGLVoD1o3rofTBzagz8QVOLZzDQ6d8UR7jzpk/2msP3g9NWNJMxSxUIu5Szdh8phJmDhpPhbO/RtR7+9i5OyN6Eju19/vORbMXwy/F55o3qwFdhy6grlzFkIT9RIDho9Hz6FzualiGRkDUwYZCDfJt4EtOjStgbMX7sAprw127zmEvHkd4GBlgi1bD4LKto2tBVbMmwaVWskFA1Oq1IiLjsGShXORN48jDu/eARuHPNxkpFVr10KcWorShfNCrlDCKY8Vdu09gnxOjoiNV6BqFTfEJyhRtFA+XL9wCiYyKfbsPQxDYxNucHlWEx0Vg/4eTijVZjC3Huz3DiFvH5N7V8HGpTgSooPhHxkPk0J18XvbWuReFHh45SzK1GmCD4+uQsCqsRkGqyZkMSKREOpMMoGzuprg8/K1Np7Oac7INiStJnxSBuERkWjQsCG3MTtD+9fWrl6F8RNZ1CQGI73UrF4dV65d49Y/2VxEJ3Cd67pFC1+fJ3jy4h03Dp1uo/vfvA1IcowGahUxa8nf8KB3pD6qRkSc4ov9GbUIBMxUZDD0zSfLICw8AvUbNNBtFYoxcXAvWBWrjZiQEAjVcSjrJMOLWAsERIWiqIMMvw8ahes7lqFej+E4tmYeXgXFokCt5nhzfgckUitYmoDUVyU4dtMHzq7F8b8hA7hBremFWgYb1q3NEudWBuNXI6llkLwyICS6u+n+kvomYnD4+gc0dS/2xXY6SIEkqGnx6bxEEhusyJG6f/lj0gNTBgyG/ki2miCRSDn/1cSFhqv6/FcGkYE12tQt88127nh+W+L2xIXbzq1/zk8fi1jMpl9gMPTNJ2VAZ8GkDu2JS7j/cyxfveWL7fKEOIRExnAx7TasXIbXgRFfnBMW7McNSEi6LSMWFQ2bwWAw9EqyLXECoRizZq1CjyblMOKvBdizdDoObFmOi3ee4ebrcMT6PUCd7n/g9M412HP4CE7vX43QF+dx+/xBrJ8+BkcPH8K0aUsgy0LXVwaDkTZSbDPIrrA2AwZDfyTbZkAHLlCnlJywpGbeNgaDkTY+KQO1Wg2lUqlbSJ380Z1ruHb7MVT8NhXZ7/X41edjyJIQH8v9DfV7iVOnz3+ZR5JFrVbg1Ycwbl0hT0BEkC/ncvv1cald6O8wGAz98h0/g97IV7EZgnzfQKCOQ7l8MryIsUBwbCRK5pXit74jcWPHEtTpPhxXdy1Cg25D0LfvUJQsURjFna3xJMIUBrYuaFtMBYVzBRzasBkdu7TETc+rsDVW4dzpR6hdxgZHnwkgiQ3GuKnjaWOF7ve/A6smMBj6I1V+Bl8j0sbiolcIapbJz29JG6rID5CbOsNYmD4/fKYMGAz98Y0yOHn8OAYPGsRt0Dckey5gCv2rD+hAl9JublyYytwCDen59OnTLIkhl0h2ee4tW7fGnt27Ob8VfUFDkO7Yti1VsedSA3WZ/3PMGCxcsIDfkn5oniNGjeLCm+qTggUL4sz589z6j+1yRrZEZlcdxU0k2L5wLMrnz4eWdepi+uzJ6NxvAEZPnISxAzug/+jJqFw0L6bPmIGCRcpj1oxxiI+Lh9cbX3QfuxQlKzfG6D86o36ngejarComzpiDnSunYOr0WTAU6kd5M3IOoqkEqu2Pk6pCRpHoohyvNMDpi8dx7th5TJs7HSoTZ3T3KIkqLXpD9vE5Rk6dg5AIMawdCmL04PaYsXg1HvtGoF/bqjh39R439p86HNnb2yMsLIzLMzdAI75//PiR60lJRCi1wpxF03Fw7170/3MMIkJika+IKwwtrOBsrYKRXSFY2+VB+MvHKFvZHYEhMahQviQOHTiMMi5GsHAtg4iIeFQpbgWtlSschWEoXL4G/H19YWbtCKVVKXy8dwFyoa7nJq3PXauS49SJfUCRRujqUQ/Wecm7blGVXEsF1GrWCfJ3zzBh1jwUqdEepSRvcO9lEH/m96ERXJ8+eZKMF6oWfefsRPt+w1DA2glNuvTG9RexmL5gEW6fOQEjkRoJKQwVL1GyJB55eX3updKqsPX0CbxRFsCQ31vCyToP+vZugyiT4lizYhGcHcxRoW5jVKnXAkVt7LF03kCs23aEyKdOzqkVXJ2Y39c9Pbk0RSlX4MiO+SjfdgTq16mBvC6F0aSCAyq27Is5U/+AsToMHvXd0fb3P+DgWhWdKpji7C3vT98OzbOauztu3rjBpb9GHheDY8d3Is60KGq4SEmhMAT2xergt8rGJJ/nKQa2obLVo6duOow0WQYWBZth1Nh/MOqv2ahf3I7fmlq06DdpOmpXcsekiYO4B0enKRJLZBBLySIRw9jIGDIDIxQtWQoiU2fs3nMaFlbWMKQDnH6imlFv8DIM/2sOGha15TwX6SjLBGLuysk6fXgjRvVFTGwsFHI5FyiEmsL0OLqe6OlI/8Zr88CjlCO3TmcEWLrfE3NX/wdTjc4jUqmQc7MF0LzpOdHRcrSvVZLbZ2hfBpUKFEYRGyOyP4HrTdHHmH5l+EP07tsXN+OLYebE6XCU+WPD2s2YM24S1q47giGDRmP32sW4E5CAY3fCoPR7jJGjx6NI8WLYtOcCtv0zDz37dcb2ozewfeVSbN53mjNBJ0xfgCFDBuPEtnmITE/ge4EQz56/woZxPWAkDseDN5GQknfs7l4ZVhbmEJGP2cjICHs3rIJGL6NQBfh3+lh83D8BDapb4573ayyd0AWbli3DghWLEZem+IsC+Dzzxq2tkyEyEuDonddEBg24hvUA3+cIl+VHsTxmMDE2RkzgfbwLjqbi/V0EpCR74RuEYR0aQRNwFwFxYs4pTyozwjOiiErU7Qojqe6ZXDm4GfEa+vmm9Al/C/2OXjx/CTt7Gy5fI/Ksbx3ZirRMe5umNgPzgk3Rt2MT7N+zGU1LKLDiiBe/J2WoRvtem4FWq8bqY5dhReqAHwI+4q+uTaAQpSyEaam7NhjyD06tmI3NqxZj4e6j6NqzE3x8g1GrojOi5EoUlIUi0ucmzIpVxZMnb1AqH3kZ5L8IkT0en94NhVNp3D5+CM42TrB3KYL70YZ4emAWRqy9iO07D6Jz43I4fv4ByhUxR43mzeC16W+ozcph/4ZF+GNoH9y78wQ2eZzh/cwPpRo0x3mv5+jfuwnuvPiIZQPaQZDKUZzfazOQWpfC0skDcfb4CbTp3BG7dx1Eu05tcODIZTRt7wGYWWLsqCXo4O6EijUqIzpBgf1H76B350YIEpkjrylRgERJmcYEISQsFG98P+D0/q14GvTlx5Pa526Yvxr+7FIX3jcvwVb0EWtuaWGpeAW/yARSytGgqHIcObkZx4kS+vffTaRQoEPSiSCSfzRqLfk4vq+AaJvB9gNncGjpcJjamKFRhxEQObjh9yr2OH/pCvyIIlZriKwRBUOjRlHZi48X4tjGoWgxajdmtnfBzG03uN+k9XApKYiSazMg5QPO71kMmbU1qtbpCDFvNVgUqgpRwC2Exqh0eZCf+rr9guY7bNhwdO/eEIFEZupVdSeKkFh15AQa/YoWhPWGLMfVfwZArhETPaK7XnIi+UsP0ylHqkBoCAGJcxVUlD1HjbYDvmkz0GpUWLz7FKxMjNGhdkVIDOg9CCAUkW+O5kdzJxcpTaGNJWmbQZY3IFJlsOrIBViRZ33M8yUOzemLKPKAUiK9DVlqpRwiokUzHPLSVVoBxHqI2feNMiDPbNTSvbA0kRHl2YhUGaScUCbEq3Dl+AI06jiBK1PIU8e0TUcgUCQQrWGGEe1rosfAAdi1aQtEnNAJYJavMiqaRsA32A9vQmOIPNKJsujJIu6dJU6fm9rnblehLcoahqBUfktYmpvD0LoYwqR2uEpM+z961kNoYDCKuZpDE6NBsFl57F21CoEfAlDW3Q3Fq1TGoCY1IPmOQkhUBiuH1Efphp3w4vpZxFm5wJuU3k8fPcWm1UPx3DcQ74OjYKX8CCf3VtCIxIjwuQ6hoQVuXHmMh0+eoaFHMwSZlcDsvo3xW7fuySgDAf5bNAh2VRshOowoyvAEXDtyEWU9muJDtJCUuAJULJMHzz5EY27PlhBxH6GORGXQroUbvGOdYa4MwMfoSGjtq+PclrXwC/An91obZcsXQUxcAtxdtaCvSKjwhwEpjMJhDd9rh5FgUxC3ju5H8QrueHHjOPJVbfutMlArsfP0BTx/H4+qBYmFbWGMQ0sWokqt1li6ZRe6tK0Hmas7entUhmEyzzVbKYO0kl5lkBP5WhloSYm3/NBFPH7qBxcLKWIgQv1SAhhqhfCLiMD+rSdhI5Zj3a59mL3/LJ6/CICDYx6oFTFwsRFB+vERZyEgPoZIgDluXH2Ot++eY/32abj+WoHgoDgEPjiBopYa9Jm1m/vNn33utFoklf14NpfUkh16E2hVMYFYloaGyd9XWnsTEhLk+FGsj8zoTfikDPqR+mdGePZRJSAiyoCGvtYHVCgrVKyIJ49TPy1kTqdQoUJ49OhRGrsW6fP+0iqhZi0VYgOphNubFuhzL1euHLy9vfktWUOHTp2wbcsWvSqDbj16YMO6dXrtWpwydSpmTJ/Ob0k/NM8JkyZhzqxZ/Bb9UKpUqS+VQUYOVOLqguRGEltF0wvNJ7c5Helj+lB9QK2CzJqCNCUOHzzIWQf6JCOmO6VWwajRo/mUfqBWQVqmUE0NyQ5Uyipo/X3i3E1cVeIfoknfeu6CUKIfDc1gMFJPlisDtUqBgT2aIzzgHYZO+guxdjWgVbJpuBiMzCZTlAEt9enkF8kuxOzP52QHC0dnYiYYoGQR8je545Iueqpy5BSyy/1mh+vIiGvIzXkmJVOUAW0zoH2eelv01BiZU8gu95sdriMjriE355mULK8maDRqjJ9DnU/IujoBS7de4vcwGIzMJOsbEMVSNG9QGW8f34LU0AS1K7ryexgMRmaSSmUgxLJZUxF87ygmTV+Jk5sWwMJEi8svQvj93ye5cOeJi0wqQb2a5VG4Qi2IhWJULVco2eOSLrktVDq95+yAPvv2fxZ9+QIkRZIBeWaEjGa03KdSGWgwfPJM5K3SBrOnD0WLfn8hIkaAOkVt+f3fhw7Y0edCBwPlJug9ZwdoGPysRpGmAUepQ5kBeWaEjGa03Ke6msBNFU7jD5ILUip1F6UPr0KR1FDnZyAQ4MmDR7i4bSHEGaCpGQzG98nyNgO1MgEjBrRFdHgIHPPaIG/llmSbkt/LYDAyi0xRBrSumeJCrIA8Drawss8DRycXlCpdiqsXJnssv+S2NgN6z9mBlIbBZiZJA7zoi4zI8xduM0gftK6pzyW3tRnQe84O0CAwWQ2tquqbjMjzl24zyAji/R7iQzwd8w88DkzAhNm6toOdi6ZCJmETpTAYmUmWKgMDmwKwNQQevvDH+3vn0apZNbwOikKN5h2gTCFeHYPByBg+KQNaH/m6bp7Ri4GZLcxkUpQvWQCt27RBzcpuKJrPBoVKlyf1uJTbDXLb9GoZ0bf+M2SH62BtBhnHJ2VA6yNf182z65LbplfLiL71nyE7XAdrM8g4srSaAAhw+cBGRD8/C7nEAOvmTsPjU+shYn4GDEamk8XKADA3N8eGY1547XkMXfv1wI2PttCqmJ8Bg5HZZIoy+HpswedFhipNu2Ds+PEoV7MZLPMWx//6diR1U1kyx35eMrrulN2g95wdoO01WQ0bm5BxZIoy+HpsQXqXjK47ZTfoPWcHaHtNVsPGJmQcqVQGAqz6exr8bh7AtBnLcGz9PFy/+QRLp4yHlDoJ/DQCnNu+FB/uHoJCIoX/ywdYsPUyv4/BYGQmqfyStfhj1J8IMHLDuGGdULhRXxgJY1ChSVuo6Owd6UAqFmH9obt4dGonXNyqII+lEb+HwWBkJqkv1sVGqFjaFVIzexTJZ4UylaqgRtWKoDPw/AjajysWJ7eIUbfrCMyYPQdVGnWGRqFBj9bVkjkuyULyojEVcxPZpY0kO1xHRviYZESeGSGjGS33mfJV0X5clUpPC8mLxlTMTWSXNpLscB0Z4WOSEXlmhIxmtNxnWRFLS/hxs1bjzwmLISFVhQXjB0ElICU/EjCoZzc2NoHByGSyzt4WAB+e3kDBwgWx5fBNdOvSAmKBEqceh6NB5RL8QQwGI7P4QhnQuOyZtaiVKmzbsQmDerVGl2aV4Fi6KQRaARqUzoN2/5sAhUo3JVtyS24ju9xzbnz2uYkvlAGNy54TltxGdrnn3PjscxNZV03guX96F56c3wSBTIbN86fj9sGVLAYig5EFZLkyKFCsGA54BuPJmf/QqnNrXHpvzMYmMBhZQJYrAwvnspg4cQxK1GoFi3xuGD2kJ9TpdGRiMBhpJ1OUQdLGP30suY3scs/Z4jpy4fvPLFKtDA6u/huntizF0tmzsHL2dCycOR/T/pwACZ0k8Qckbfz7erlzZD2uHf4XAokEL+9fxN9bLiV7XNIlt5Fd7jlbXEcufP+ZRaqVQZkKZXDznRLlSzggxtgFtsYKwMYZ6fWJss2bF2dvvce941tRonpjWMpy1/BkBiO7kGplUKCiByZPHI2arftgzLAe6DFiAqaMHZCq+j31qU5pcanQBFNnzUb5Rr9BGa/AgM41kj0u6ZLbqgr0nrMD2eE6MuLd5+Y8k5Ipb5f6VOtzyW1VBXrP2YHscB0Z8e5zc55JyXJV/+jMFuxa8zfEMhm2L5yM9fOmcOMWGAxG5pLlykAgECEiSo575/YhLjYcGvO82aYkZDByE1muDEo16IqBoyfDrUZz9Jv8D/oN6A9NLguFzmBkB7K+RYjBYGQLUqkMBNizYjYu716BhTNnY82cyTASRKDr2DV0JHK6EIgkGNa5C6QSCe6f3IY502ZAwmIZMBiZTiqVgRbVa1fH5Tdq1K7kghjLktAYOKKiqw2//2cR4I3XLZhZyfDk9mV8/BiKvBZEEeSyrkMGIzuQ6mpCnlK1MfGvoajYuAtGDuyEhPh4jOjflqiJ9KCFS8lymLFyIwqXrYZG3Yehx7DxUCpyVyh0BiM78EkZUIcSGhgyJyy5zemI3nN2IDtcR0Y4PuXmPJPyKXfanUcDQ6a0nNi4ENv/mYNVf0/HvClTsWTmeNy884icl/zxqV1eXduLc5cug/pTHF03H1uWzIBQJEj22MQltzkd0XvODmSH68iIbufcnGdSUq1qHJ0c8SZUiTy2JkiQWEGsFePEmeuk1p++Ulqu0uDm+VN4dP4/OLnkw9swcsNsCDODkekISCmrjYiIQL06dXCBlND6np6amvRUo+nLtKf5rFuzGmPHjeO3/Pq8f/8e+fLl41NZh++bN3ApUIBPZQ3HjhxBsxYt+JR+OLBvH9q0a8en9MPiRYswYuRIPqUf/lm6FEOGDeNT6WfD+vUIDgrCX+PHc2lOGXBrDAYjV5OxLRIMBiPHwCwDBoPBrAIGg5HEIhjYvz9OnjjBTY7KYDB+Xegnb21tjQuXL8PISDfbOacIenbvjnIVKqJZ8xbZph+boX9o70tWxYdQq1QZ3jfOSB1UDsLDw9GmRTMEBAfrtlFFkMfeHhevekIul3MbGb8mRAC8S5cqUZxPZipej5+sgBaD+CQji6HKYMrECdiwaSPMzc11bQTUpZSaCwz9IRAIcfPqRVw8fw6v/UL5rd+HupaeO3OWvJD0Nd3Q4NTnzl0i+X3px0HecZb5bJPfFvr5PMSF85cgEotw6fx5PH0VwO+lCODz8BY+Riv4NBD4ygtvAiP4FEPfJHVlZo2FGYSAKNfVS+bAyqUg/ujaFiKZDFFhHxEVK+eURFBAACLCgqHUqOAfEIS4qDBExSsgM5BBGR/NHRceHY+EmAiEhEdBoFEiMCQSQYGB5KWpEBYZy2n1yNBgRMUpII+NJH/lCPoYBnV8JObMWoAEUssLCw5ETEJ2mIlKiHvn/sM/C2ZDrorDokULcOTiQ7JVDb8PfhAS5XBgyypcf/wWwQF+UJBnIBBLICYS+sEvEGp5DHkOMXxeDH3DFEFGQj7Ux3duwNCmAOLe38aYRf9hRLfmCPS5hIkLtmD8H7/jQ1QwBgybiOv7V+LEnXeYOWU63j8+ix5duuCm1yN07P0XtswahGevfNCv33CsnzMay7YdRZc2zREfcA8TVxzC/35riiee+zFp7moM69YGIZHRRNtr8fTSLvy97SKmDB0MkI8qy9Gq0aBJXdy4dgV161cjH78Efdo3Q+DLaxg1czMS5CpEhkdiyoi+GDp6Ku5fOoBrT4OwdPwgjPlfb2gNTfiMGPqGKYIMRKvRolLN2ogP9UPwG29EvroOu8Jl8dT7FfKVrAR7G2P+SF2d7TNalGnWB42KGkOQEIxAgQPCwqIgNXFEwTzmcKvizk1OE/DqKUK9LyNPkbIIj1Vxf80NRLCwd4ZKLUSVxp1hFXYDz4OIRZHOweT6wrVCXSxZsAKVSrjQ+gKc8uTBuRveUCuUsDM3QqESxaFWKbFw5VJItLSBUYU+vdriabAITmZszoyMgimCDEQuj4d1HhcIlNHIW7YWlJDi0f37cK/ujmv/LcIzvxgIhIaI//gGR6495eaXSEhIIApEDQX5MGQORcm6hlgQXijgZE3yU0ClVHw6zrV8bagEMpLnQ9gaAkoVOU+eQH5ZCKEqDNu2bMLTj0KI1Cqu3SCrUatI1cfKiVRXPsLRSEvuQ42nz99AKlRBrlDAxEiGtQuXQs3do4ZTCAJi2QybvB5DmxfFjovefE4MfcP1GuQjWvnsxctE+D431DDSj4GBIeQJ8ZAZGnJBXmQyA1II6j5yQ2NTjO5aH93/3o3SjubQqDXko1dBIpWRD14JUmWGQqlLCwVa8qGoYCATQ6UhZTv5oKQkr/gkeRIdALFAQ+rVUt1vkt9WKeWQSKQkbxWXF+G5W+mSxbiLy2QePnq8SiKRDdSqlZCQa6bPQEw+cq2AlPLko6ftVkpyD1KJkNguQijIPQjJtQuIspBIJUgg9092Jd4HI51QC3Ta5ElYt2H9514DRsaQQISZGuRUCVDkpLSmHwAlPjYas9YdQVFL8uGT0l1JSkEVUQb046bmcKLAKxVyzhIgWoLkR44haWoR0OMoiXlqyAemINqAKgFuO/mrJvlRyyE7fDwCUrR/smboPXLKSc3dn5KU/HL+HhISyP3yz41aBiq1mtwrsZI+KzNGBvDJIjh9/mKOsQjIJfNrjDSiIo8ukF/PVEgBZEH+sNa+bAK1CGZMnYL1GzdwFsEnRfD4mTcpXbK/Q1FMTAwKFsza8fEMxq9A3969sXDx4i+rBtT9M6csDAYj/SS1rJNtI6DOK3du34Y6SZeWIjaM1Nu+bHrWkPoeNTF8A8IQ7O9HzT8Gg5EDSV4RxPkjT4WamDp7LXbuOYQta/5FHFEE8REfsHnXUbx7dAXXbt1BvzHzYSgToV//ITi2fRMuHNqBFx9CsHnTJpw6vAfhcg3WrvqX6yZitXoGI/uSrCIQCkVYNXsK+nWshFp1K6BxrwHYfPAENi5fiih/b2w+8QYVShZDuWq1uJbpzr93wfOQBAgMLbBn30kUcPeAoGAlHN69E9FKJXwCqGsoMxcYjOxKsoqAWPz4fcifcLI0gtTcCaumT0KDCq5o1LQxwuOEKGwWhE1HbuLdXd3AFhO7oojwD8E1z/uQh4dw/uES8t3bFC6HqBCS/ngfCiHzCmMwsiufeg28njxNsddAQCyEo1vXokWP/pzXGwdtaBAIuAYHrqxP0kCQ2AiRuF2X1E/lgPYaFCrkyqcYDMbP0qdXLyxasuTL7sPde/dBmQP8COLi45DPyYlPMRiMn2Xa1KlYt+ErP4IXr99wHm7ZHWoRODnl5VMMBuNn6d+3L+YvXPilHwF1+6TuqDlhYTAY6SdpWMLkuw9FIuzZvBavg2P5LRQBwoKDSJVfgOjAF9iwdT9ESYa00e0hEUmPZzAYOYVkFQHCX6Jki36QRwRg8rjx8Ht1D7NnLcDEEYMRp5Fgxvzt6N6qOs7v34yV245i/Kjx2HrgGEZPWYpFc2fh2TMvTJ+/Cq8/hPAZMhiM7Ezy3YcaOixUgPsXj2PkrBm48jwOdK7ECmXKwsKAzmsoQEJUMPZf9EJeMwnsSzfEuzehqFGjPGDlirAgfwwcPgTFCjjwOTIYjOxMsopAZF0E17YtRK3OA7FpwSI0q5IPTvkLoFKl4giJVuCvoa2w5eQzDOpcHwILRxQtaIeSxVwhD/aHpTIARYoVh5FEg0MXH/E5MhiM7Eyq/AiyE8yPgMHQD8n6Edy8fYcLF5XdoYrA1bUgn2IwGD/LoIEDsfSff75UBM9e+OQYiyB/fmc+xWAwfpZ+ffpgwaJFX/oRKJXKHLMwGIz0kzS2R7KNhUKNHOfPnoUyycQ4CVGB0Hx1OI2aS3sXrl44j7fBUfzWbwl885w7jqJUqvD8pR+3zmAwsgfJKgLEBaJoveaYNnsl1mzcgZWLFiA6OgwxwT5YsW4Xnt88iZPnL6Pf6LlcZN1HYWY4umIazu3bjPsvA/APOV6hiMaSFZuxZ+O/uPvYB1tWr8DJqw/RqdtAfAiMwNqlCxHy8QNW/rMUCQr5N0FPGAxG5pG8RSAUYe28WRjSrQaaNa+Jdv8biR3HzmLrmjWQKMLw36VgNKpVFRVq1INKreWizdpYG+DIlZe4/+ABAgOCcXjLOowd1RePXkdDEvIcviFiPL9wFOWr1MKDm56o/Nv/sGHrIXTp3R4fIqka0M/oRAaDkXaSVQS0CtBz0HDYmhnBwNIZq2dMRpPKRdC8bSsER2vhZheOLcfuINDrCudm/O7uCUQ7NUVJZwM4OeWDgZkJKtZtgL/Gz4KjvQ2MLKzx8c1tWJVvCGnkS1jnK4JjK2ahdYuagFaEyDc3WbwCBiMLSZ0fgUCIM/t2onGHLtAkGaiQWmg8g+MnLqKZR00u6El6YH4EDIZ+SNaPYPvOXVBkQIu8U968+OCnv8ZBU1NTSCRibpBTrkCrhb2DA4KCgvgNWYOdnR13DVn53GkrNxXa6Ohofkv6oXmamZlxBYy+EIvF3BwhSacdTy8SiYQrqPWZ56wZM7B+48YvFYFUKuV365cJkyZxP6gv+vXvj1UrV3IPOzegVqkweMgQ/LtqFb8la8gOz50OlW/QqBGuXrnCb0k/dMao2nXq4NbNm/yW9GNtbQ0/UvgZGBjwW9KPAykMfH199ZqnisiW15MnX/oRMHIORHejYs26qFez0hdVLQ0Mkd/WjE8lj6mdC8xlYpQp+q1Tlk2+IhBp2bwRuRGmCHIgdLLUqTOGwrxmfwwYPgztBw5B72Hj0aBySRQvXQuTZsyGnX1BTJ8+Dm71OmDUgI4YOm4aKrjaokAFD/w7czAGd/XAZGKpWRgYYdqMmXAsWh1/L1oMj5Y9MKRHs3S35TByFpmqCGTWBVA8nyWf+hY6I3DTRu5cRyKdJddIJtLtYHyDVmqOgpZi1GzcCGVq1IFrsVKwMHdAmVLlsW3jMSzcsBpRsQIUcHZG/jz2KOZWBpamhhBJJXigLAqpiRtMVQloN3w64mIi8c8/E7Fi6xnkcS6EvI426W4vEpnao1Pn32CcpCZhau8KcwmfoBDLxs7Wik+kE5EZCtqao4F7adSvVxftO3ZC+SJ54N6oFcoVzsMflDq0QlN07NwZdqZfVpfVkKBc0S/zMrO0+RSs93tY5i2CTr/9BmFi8F8emakjrL+Qcy1s7e3S1JlO2+87de6ETp3acpPM6iD52NmmOp/MUwTE5Ow3ehIm//U/DBw/C781dsfChQuRJ18JrFi5EOUadcPfk/5AqZKu+HvpMrTtOQzLJ/XD3+QYOyNmuHyJAO/9o1A+L3D64nPkl8ZCqomGqYkUIWEhRDCV2Lx0BUoWd4HQ0AhKkQHU0R9hbGSAhOhwbFgwG36vL8HWxRVnNi5B4aKlMXXaWgzrUhXGpjKoBFIc27WAVDV+HlkeN9w4ugcrV6/AsnlTsGDFKhQhSilv4cpYNH866nYajInDe+PM2ROkrpr+Rmq5PBojh/yOpfMmoNdvjVDe7CNmLl6Ikc0LQGNOPqxUfKyJqMUOiLhzCptWr8ay5fMxc+FyuDnZYPnK5ejQpQuKFC6M2pUrYeWqxVh98BSKWxnzZ6aMS0UP7N91GMv/mYtZE0YSmV8FM2sXLF28AF27DUXhKu1Rtk47/D1lOE6eP0dUTupnfhYRPXL5uRw3j57AosVLUKFee8ycPApnzp+FVpW6fNLUWEhbLbU0aIlYAqkkdY1GiY2FdDrva08fQEiEdO+JJ1A+2Id6vUfj8fMgrF+7H9uX9ELF2i1x7vBS3PZRQ/TxKXxeRaN4MSccPbgL1711PQ9pabSiDUFCkRgyUgp+DReWXSBCahrBaZepkD5tDjoleQIkUhnEouQVFL1XMdlPoVYOnfZbJtOl08qPGgtpCSAWaslVpawsaaPQ18+L+n8oVBpIxcIkpYgO6oJuZixFTPzn0ahpbSw0LFwPM3tVx7pTrxDt9xBFDEMx+u8lCIuW4erFc2juUQUeLXri+P6VaNp2ALmHH7+I7zUWKuUK3HntgxNnniD60lJUdHeHScmqGDtoLDZtX4AKlVtCksz7Sq6xUCV1xaZ5fTH/35OwiPNHhZImqDd8Jqb174meo8Zhx8YtmDJ5Cpo0aIJx6w5g7oB2kBh9fr/JNRaWaTYYbcua4FqAAd7c8YTW7w4WrVqDbv1mYOJfQ7Ht0hNMHNkILes1xtFzx9GyQVNIk1zvjxoL81fpgPLFC8LJLA5vPsajS21nGOUtiSYebSCTpCCnP9NYqFYpcOnmCdy5dRznLxyFXJU2fwINMbeOLRyPv+YegAViECdXw8/7KTYtmYdpIxtg7PJjWDN3KLyevUU+G0MIjUxRtpQ5bAoUxuv3AXwuqYcqrafXD+Pm3XOIjokhQk/n2Y9HAhEYFZF0A7tysJaoSVrOBURVc3Pz0wCuurn76TY6T398fCwWbd2MqKhYbg5/pYE9DmxcgH1rJiKOHEPn76fH0lKNKoiE+DjU7z4EcdHRiI2Nwapt6zF47EiyHsfN7x/PnaOfBjm1Uo6LZ7Zj6uZjcClUlIsIVbSUGwrns0HBkuVhbmSIEiVK4v6DkyhWuAAKFSmKEmR/XhsbuNdqgjkD2qKgoyWqVqsKsZE1yhFrjBactIcqqRL4GbTyGKxZtgD+wUFQBjxDp9FzMWfpEawmlkrZUs5Yeegx5o/tAt8YUyIcqS/9UkIiEeHUpXs4eOQ4Dp19ALV1Mdw9uhsDxk/C3jVriaJJtaiT0lGB7Wv+gc8Hcu2qIBRsMwwz+/2OkdPm4eGFsxg4cCCWLVqMHYd34IbnTbg5/7h6Ex8VjKV/z0ZI0Ae8fXgW4xcsRo+Bf2LxoiE4ffIo+jcvhoWLd2LjkvG4+4xYb6LUWzAUeUwo7h7eiOIlSiM6QQD/kCjcfhUBqTB1spZqi4AqgmPnDyDO9y6uRZfBkkEdIDL8sRXx4+5DLTd4SUU+MinRdkkDoiZHaksmqgjuXTpEBDoSEeEhMJXI8PblSzjmc8WutdtR1aM73imNEBHsQ8xlBQwsbCA2MSICoyD1VmsopJaoVMwOccQMV6rjkM9EiyvHDmHM4gMY08ga7r3mI/TJRRg7OsLnoQ9sKzTFh6C3aNa4Ku4+DUE+e1NyDVEwJ49ILVRBEOADEQzwzvsF4kJf48+VR1I1uuJ7FoEiQY7jm2fg36f26N7AEb7RUhQ0jEIgbGF0Zy0K1+yA/UumofnQweSBGCJAZQmB71UYu5TD/TNH8OGFH0q26YnQkEA4Ojsh8MkNzFq4KllLJ7XPXaWkilZALD819z4TyDUaGNDSUotGHXri9K4N0BIzTEussVQYAV+QaBGcP3uGs2IMDQ257bow/ALIuN/5FnpNYokUCnkCpLIvS9SUug+pVackFpMhUaZJ+Xw/KUMtgvfvfDlHOgNSNUvuNhPkShjIvrVUk4NGG86bN2+KFkF8XBxk5FkI0+jj8dPdh9SpwcDYDJVLOkEhSuNbTAmpI0b16YklM8Zg/ax+XImkL0J9ruKNrAD58D7A68V7RIQEk1JdDjunfDpzX6DF8XMP8ez+HUTLNbjl9Rr3Hj6FhZkhbl/3hCohEkFEScjVRAmcPY0G9WvrzGYre5gKoxEZ6Auf1+/w9F0ESue3QlhkLJSR7+D7MYp8pHFcnkpyPDceIy4cEgMjeN++wz1HfUBLwQDrqhjUwAYik/yobB0DY1tS6ov9YFG5Ex5e9YSGWCGmeUshwTg/Ctoach85/ZhpTadWo4YIe3aX3K8VYqITUNS9Mf5ZuYQovp97CVq1AntOnsHRM8ex+vRNREREYsiIvuTjUXAf1dHt62BeuDmKFCwNB2PyTIgVRR1vqKWkIAXB11WUZCFVuiUHb2Pqsp2wEcqhiI/BkcvX0XtwHySQPGh+SvLhJ+atJFZTj6lboQgPx79HbyIqOlb3m2RJ2TLTYsjyI8QCWI4Sdobc0HeqTBLIBzdsYFdi1ZHfJb9FA/mklEeF1hMxbOgEdK9V6NP5idcUQ6xFz/9mkoKCnE8+RrqNWqG665KTD1/FTTakoNZqbDS2795BLPDkf0dr4ozVi2di7h+NyXMk+ZHfovlw59PnQdKpea5paiOgF00r1bSdILXC/EOLQGqPPzrWw+sHxzHm7xWo5dEl2bpcImmpq9KXJNBquBKIahhFghJnNk1Esz/mEy2tezgiYjLSNS05TsDrbuptRk+hz49u0R1Jp27TkvsWk/1EiKkioeeS80RiEXkBKk4jc8dqlDh04w4aV6oEg09tKXSflvyeiP+bOh2ckkVASwGpASmtiFlNh3ZvOrgfnRp7YP/JQ/itbXdIiEkoEksQGxfPffz0XsREeWtISUxbO2ibBxU4ChVwMzNiwRDBaVS3Gi5dv88/ic+k5rkrEtQ4vG0adry0Q8NKhRFGqmRl8qgQ8eIRHG1dsXXbIcgci8Pn/QfUbtYI0Qoxqtl9hKU9qVN7PcXWLdtx+oEvn9u3cBZBg/poOmASRgwZgQObZuHe83i45ZfBxFaM+OdeMC5YBQeP3YCNtR18vO/BRGaM4oVL4XFAGKpWKQIrCwFMDG1IHd0T+3dsw7rDN5OxCLQYMH8HVo7oj2UzxuLOqyg07dISN84dRjP3Ygh99xyWtk7wukmqIPH+GL/u1BfPi1oEduV+w6vDy7D97D6c2H8BTs6uiJKZoklpMWTkmkL93uEeUdTOxRrghOc9GFvaUc0OmViOwoVcEa4yRqWSjggnNXAHqRy/d+0Jf3LO1xZBwSpdgXvb4GPuht89aqBGvWa4/+gSWtUvA4nMEa9uncTe3dtxxsufP+MzP20RUCEQEwHSV4mmQ8AJqmP+4ogNfv3DqkFaoPmK+Gum125kYojG/ebqtpNtdKFfPHWbpSMuBeTjpAs9hzYyciUnPZ9b6H3rPgIaW4Gui0g+dB9VIPSZfDpWaohmlSoSgTPgz+XPJ3/pualVAimhFJhi8z/TsXl2b/pFE7NXgv6dfkObEWvQv2UnIkzkemhjpcQWmxZMxOrZI7B0mAep/jihpJ0xpMSSICqBM9/3nDyCnoP6c1YAvQeqBKiA/MyYErFIBWMnN9Qtlx8KgQFR6AJS6ikRFxEE7zf+5N6liI+N4+7/2Ial6Fk6nijQWDzzfgXPW09Qs2zqQtCJSTXPw6MZXr8OwdNHXhCRj0Mq1kBRoj02bzkJn2dPkEA037N3kbAwMoCFuTF5HvRdSojVIifC/wxXr9+BR80yfI7fIhJJUL5+SzzwCcBL76d47XMfJavXJ89FQxQosfSI8n399Bm5x+QVI60WlKjkjjdej/HGxxv71q7E4MYOSFDG49Gz59zwfVpoaIiFQyWePpOnPh/g7fOaPEfgCbkvtSoeIdFyaLkBebri6Gv83j1Frcb1cWDFSJgbyaAiFqlT2ZpEQUXiCamGXn34AtXLuPBHp0w2cDHWciU3fcD0I5TQp/Ad0tp6ndNJziIwd64Fd9s4hEkMUbeUBcpVrYe9V4IhIfXZxg2q4tHdk/h7xgKYlWwJx48nsXjfbjw7vBsuRSrAN1SKFyGAc8E8uP3wPn7v4A6VUAtx4CuExhri1p0HaNaiKU6ev4YVC2aTj073nFP73Klpq9USxUqqXQkqEZ7e24vSFVpzSoYKPX2/9F0LST70Y+JsKAFRjMTaEpJ932vUS2wjuHDuLPdZUAWvM82JjcX/JlWKnHVGFC612Gj7E/cR0Z/hyphEW5Cob/KxqkjVIdk2AmJm02oqvX+qGOmp1KpSKNXYsHwWEPYaf8zexl331zKrayN4S5SPlCgUMWd50TYKWhXg7E9qFdLMybpLld6QPNqCN6QayV0fuQ8N2aeLHqSL0kEPdc6fP4U2Ai1nyVFFkjTiEIfuhrlrSK6ApfeVjVyMqUUgIopI8kMlwNARFfYG5cs4YvqYbjCzcYDUyBHmpiawNjOB/6unqNq4JVq3qo/o13fRtW1rBN+5ATv7vIiKjOYaxz68e4PQmDgUK1GcWA1GMCKl02vjGli7fCc++r/Hu1evYFWiFhHItFsFUmKJyGRSziIxNRKhTKV2MCKWEX23MvJhUMuLfqy0GkW7dWkBRLui6ftPbcs+zZv+DrXauPOT/KaAKBXuAySlP/3QE/dLZTJuP92n20blLeXfox8uPZbLj6zTND3PxNgQ/Undf/Cc7VwVNiWZpddGz6PKiP6ln6EBuUZ6HfR+6b3T5+F/dxPeqqiFSq1FaonqrNfE6+bu9btdz/Q5kuv7dE6ShTxnuqTGymaDjrI5KbYRxCdwFhQpXrkPiyu1aBWHvHOlQoXRw7tj5br9XClKfRqUpKSu9dtYiO+sw4WXYZwwyslxtBSlpSmRaYiJwMkT5OTZkpKSlKRJS5/s8Ny/50fws6TUa5AecuKgo0+KIOmEiPpk9ty5GP/XX3wq/QwaPBhLlyzJVYpg9JgxWLxoEb/l56FmMK1f/wxDhw3DooULs1wRNG3eHOfPneO3pB+qCBo0bIhrV6/yW9KPra0t3r9/r9ePNg/5Rl+/fq3XPGkb2RNv7y8Vwcs3vpxzjb6ZM2smxk2YyKfST3hYGFxc8vOp3MHqf//FgIED+VTWsG7tWvTt149PZR03b9xAlapV+ZR+uH/vHsqVL8+n0k9cXByMjIz4lH6gUw5aWFjwKf2Q7LTo9OJpl5S+F1pHSm77zy7UnMltEF3Nr2Ud2eEaKBkRzl7feVIrQ99Q71V988Np0TOT6JD3IDVVrlHm0onDUGiz/JIYjFxHln91ykBvKGlLsiocphU8sHjVIX4Pg8HILLJcEST2fdIWb9onLJFlTO8Fg8FImSxXBBaFqsIQarwK0cIi5BlG9G3C72EwGJlFlisCsZE5NQuQz84cRUqXAx0bwGAwMpdMUQSJPvx6WXi3ydxEdrjn7PLcM+I69J2nPkOOJ0JlX98kve9MUQTUKUZvi1rNtSuwhS16W/QsU7SLO7nt6Vmo7Ce3Pb1LIpmiCKiGZMvPL1RzJ7c9M5fscA10yYjroKVtctt/9SXTLYLvQadgp5EAKKqEqC8ujsFgZA5ZqwjIR+/jeRRyIR3TD1zZvw6Jw14ZDEbmkbWKQKuFuZkJt0qDfJiafBkfjsFgZA5ZXjUwzlMMBuQqrnn5Il+p6hk2CpLBYKRMqhQBDcE1d/pUvPwYjRlTJiMyIQEzps3VSyARQ5v8EKiUqFLSGfYF3bjoNQwGI3NJlSIQKD/Co+94rF0wEyOm/42DV9/AzkBOq/g/hLZO0jHU+lpkZMlt6DdG5M+RHa6B8v1oPT/Hz04+kxJUTvVNRuTJxezk+RSPwOvJU24ugOSQilTYcckHAW+8ULeWOz7GGuHRvsUYPX0OF8PteyycPw+du3ThU+knLjYO+fN/O5Pvr8yOHTvQRY/P8GfYvWsXOnXuzKeyjjt37qBixYp8Sj88fPgQZcqkHMg0rYRHRMBSz7EDPoaEwNbGhk/ph7/GjsWq1au/DEzyPUVA4cJ4k/o7jQNHgzHSmHA0hvqPWLZ0CYYOG86n0k9MTAwKFXLlU7kDGqZs4B9/8KmsYe2aNVy4sqyGhimrUbMmn9IPNExZ5SpV+FT6CQ0N5cKV6ZPAwEAuXJk+6dOrFxYtWZK24KU04iydKIF6TdEYFalRAqkh6O1TKAVCLmjjvu2bEJHA2ggYjMwmy3sNDOICoBKIoFXGoUWPPth+RH9BJBkMRurIckVALQ0OiQFmTF2MkV1q6NIMBiPTyHJFYFm0Jgy1anwMiUSvLk3x4WMUv4fBYGQWWa4IRDIjQKuBjaUZCroWgq2FMb+HwWBkFhmuCOggItpPq68lI/qRszvZYQ6H7DKPREZMxKPvPKmc6puMyJP6+CSS6u7Dn2XWzBmoWbMWn0o/NKyzo6N+u1GyOydPnoSHhwefyhpOnz6NRo0a8ams49nTpyheogSf0g8+L16gcJEifCr9REdHw9TUlE/ph/DwcFhaWvIp/fDP0qXYumNH2vwIfhbmR5B+mB/BZ5gfgf74KT8CfUPnMfjw7oMuEoFGjpt3H3Hz9tEpy0Oj9D+ZA4PBSJksUwR06ud/V2/jPv4Hly+giMF7xAuk0KijcdErgD+KwWBkBllnEQhF3NTYdPro0hVK4EKIC4yFGm4qagaDkblkmSKAVo0OHVviw4uHCAwKgyzqFR7fuw2NRoLKRe34gxgMRmaQhYpAi9JuxWFfsCTyFiqLZi1aoJhbOVBHw3y2zJeAwchMPimCpH31+lzomOfktv/skhH9yNkd5kfwmYyIi8D8CJL4EVy+dg1yuYLfrD/WrlmNfv0H8Kn0ExsbiwIFXPhU7mDzpk3o+fvvfCpr2LplC7r36MGnso6bN26gStWqfEo/3L93D+XKl+dT6Scj+vyDg4NhZ6ffKvPwoUPxz4oVzI8gp8D8CD7D/Aj0R7bwI0gkNjIcWs6bQICo8NAvzBUGg5E5ZOlXR6t7V97IMWbGWsgQgwehQizYcIbfy2AwMossVQQqlRBRnhsxc/IACDQqmFkYQxUXx+9lMBiZRZYqApFIg/dxUhw5cR1H737Eo71r0LdXM34vg8HILLLYIgBGjR6F9h6V0aBSIXQf+D9YGbI2AgYjs8nwr47Na5B+2LwGn2HzGuiPNM9rkB7mzpkND48mfCr9xMfHI2/ePHwqd3Do0CG0atWKT2UNR48cQfMWLfhU1vHIywul3dz4lH549uwZihcvzqfST1RUFMzMzPiUfggLC4OVlRWf0g9z58zBxs2bmR9BToH5EXyG+RHojzT7EdDYAbcunYVaKMb5Uye5qctPHT8BgSj9NQuxWMTFIKDkRvdhBiM7kKovWYwoCFxrYuq0Kajs0RJr/zuGlm3q4Yp3GH/EzyGRCrD2yD2Mmr4eYqEWC/4ayJQBg5EFpLpIp4FE6GxEWvKfhaMrpi08gLrF0ldnUSqAYso7GDqkG8lVCPeKxbn8GQxG5pIqRaCEGYwC72HKxMl4cvk8WpW3Ra2yeREclb42BQkp/Hece4YzZ65jx6n7MDSzgZbOp8ZgMDKV1FkEWg1KV3KHUKNC1Zo1IZSaw71GTVgap69LSanQ4p+lC/B7u1ro1LAsStbpAFXizEcMBiPTSHXV4Geh8xqIxRI9LtljXHxmkrS/N6vIDtdAyYj3r+88M8LnIiPuO1PnNZg2ZQpKlirFp9KPglyjja1+54nP7ly9ehU1amTtnJCe167BvXp1PpV1vH71CgVd9dt9/NbXF/ld9BfjgsbMMDbWb5StjPBN2LZ1K/bs28f8CHIKzI/gM8yPQH9kj3gEpMrw2W1SAKlEZ/pQnwWxiJvtgMFgZBJZpgjeeO7BrYv7EaoSIPj1PQyavI5TAteObcPOy778UQwGIzPIMkVQuHY3HDl0GfaGIjgWrQJLiZAoAi3qtu4AoVbDH8VgMDKDLFMEz89vhtDCAueO7oBIKoZILMKxzasgloggpNMfMRiMTCPLFEGhmr9h4vgJqNOkMxSxcZg8phua9RyE2Fgh2lYvwB/FYDAyg0+KgPb3Z8SSUt6AFhoNqQJotVyaOhRSr0Ldvu9fDyP3khHvX9955oRr/JpP3Yd9+vWDWq3mN+uPe3fvonyFCnwq/SgVSlhYWvCp3MHDBw9QpmxZPpU1eD18CLcyZfhU1uH34QPyOjnxKf0Q6O8PB/IN6IuE+HgYGBryKf2QEb4Jx48dwxGyMD+CHALzI/gM8yPQH9lqXgOBVgMRH49Aq1FDxBoKGYxMJ0sVAe0h2H3pGcYt2gOpMB6nHwdh8bZL/F4Gg5FZZKkiUCnVaFejMBwtDCBUJpB6mg3iw8P5vQwGI7PIUkVAA52sWrQQZSuVw05Pf1xevwBdu+kv0CmDwUgdWaoINGo1/jdmHKqXyIM2NUtiyNjxcDJnocoYjMwmSxUBg8HIHmR49+HE8ePhmMeRT6Uf5keQNfzSfgQBAXBw1J+MMj+CZKB+BMOGj+BT6Yf6Ebi6FuRTuQPmR/CZa1evorqeg7TcvnULlSpX5lPpJyMmIwkKCoK9vT2f0g8/5UdAp4USCgTcX9rTn5ZpooiuSXGRSKUkX90xYon0m/3JLYzcS0a8f33nmROu8WtSpQikYi3WH76Kf3cfwqW793Du1k3c9bqBp8FK/oifQyIVY96Go5iy4jA3r8GkQV3ZvAYMRhaQKkWgUUagVOkyeHXnKvlbHh9izIGIYJjI0qellAoVBjQpjgJOttCQS2larxKb14DByAJSVzWQ2OLomjnoNmQMFk8dj6blrXH4zA1iKaQvsq1ILMbfi9dDamSErSfuQizVbwMLg8FIHalSBCqVCpOmT0PpfDaYMm0abCxsMXHyNDgYp08RqEm+02ZOQ+f6bujmUQFlm/TiegUYDEbmkurGQi2NHUDgYggk+ZsaaPz0lBY6zFrA/RVwjZHJHfP1ktvI6LHoqSE7XAMlI96/vvPMCddISfpOM7z7cPLECXB2duZT6UdBLAZLK0s+lTu4e+cOKlSsyKeyhvv37qFc+fJ8Kut4/+4d8ulRnij+fn7Ikzcvn0o/8XFxMCTVXX0SGxMDYxMTPqUfDh08iENHjrB4BDkF5kfwGRaPQH9kq3gEUpkBVyWgyAwMiLnCrTIYjEwkSxWBWCrBXzP/waLtFyAVJGDh+t3YfNKL38tgMDKLLFUEKlLfH9K6LPLltYNCawgPYvFXLVeY38tgMDKLrLUIJGL8s/sa3r3zw9GLN7Bw3yMEBQbzexkMRmaRtRaBUoXZ08ZgVI9GaFW/GtYvnY465dicBgxGZpPljYUqpQIarRZqtQYKhYL7y2AwMpdP3Ye9evfOkHkN7t+/j3LlyvGp9KNQKmFhkbviEWSHWACPvLxQ2s2NT2Ud/h8+IE8ujEcQFxsLIz3HIzh54gSOHj/O/AhyCsyP4DPMj0B//JQfgUQiAZ2clP6lff0isYTfk34S/QjEJE/mRsBgZD6pUgRSsRo7zj3Ess27ce/FS5x7EopZ/VpBo4fYAepIH+y//Y4oGAGmzfgbF54E8HsYDEZmkSpFoFFGoXChQnj/+C4KFCyCt8+uo1Lb7lBp0hc7QCiSYPn60xATS0MTG4IW/f8Hz7PX+b0MBiOzSJUi0EpscWLtbPQZNQGLJ49F25atUNbFhpjx6QwiopWjXBlXeD97jus+YfA8dQauZYrzOxkMRmaRKkVA4waMmzoNRezMMHn6DJhL1LAuXB0Ssj09aDRC1KrvgbHdG6B6mWIY1rsdOtdlioDByGxS3VgIPniiNgOCKKpJFUOpUkOekJD4MwwGIxP51H04fORIUvLr34/A0/Ma3N2r86n0I1coYG2t31DR2R19d2/9DHdu30bFSpX4VNbx1tcX+V1c+JR++PD+PZzy5eNT6ScuLg5Geo5HEBMdDRNTUz6lH/bu2YMDhw596UfwxPt5hvgRLFm8CMNHjORT6Yf6ERQooF9ByO6sWb0a/QcM4FNZw/p169Cnb18+lXV4XiMFS3X9FSwUfSu5iIgIvTu9ffz4Eba2tnxKP/Tt3RsLFy/+0o+AehV+bxFLJNxchXQeApqmYcc1muSPTbrQqkRy2xMXmp9IoPt97jdSkWduIy1h4TKK7HANlIy4Dn3nmREymhF50m8zkVS1EUjFAizZuB/bTlzEvmPHce/5G6zdeRBx6WsrhEgixbA/Z+OJbzDnq/DP5oPYfvYJv5fBYGQWqVIEGmUoqtWqj4cXjqF2vcbwevMRLWsXw6P3MfwRP4dGrcLAgT2wafdpaOMiUbVBPfg+ec7vZTAYmUXqeg0ktjiyaSla/j4YqxbORh03e2zY9B8K5Ulf44VIJMSmtWtRoUo57PJ8jyOrl6FGQ/3W/xgMxo/hFEHSukJyqFRqTJ0yHjVKuGDc2L/gkic/Rv85DlbS9PX10XgEM2dMRLsaxdCxXllMnvwXahXX70SPDAYjeZKGM+cUQdFixeDt7Q2xWJziQk+hfylJ//5oofHYk9ueuNB86YxHAqHo02/8aMltZERM+7SSHa6BIhKlb1Kd5NB3nhkhoxmRJw1nTnsMKFz3IV0pX6YM4uPjv9AS+iAhIQEGBgZ8Kv3QqxWLRT+0Yn4V6Pug49tphOeshHYt0/eYlc+dPgulUqnXjyIj8qTPiCpOfT4rfeZJ75lOs37V0xNFihbVbSMZ544visFgpEj2sPcYDEaWwhQBg8FgVQMGg8FgMBg6kjUKqGuzr68vwkJD9d6RwGAwGAwGI/OhnY90QvnvjWH8wih48fw5+vfti1evX6NmzZooUbIUbGxsIcgmLiUMBoPBYDDSBq3ay5UKBPkH4OqVy3jy9DG6dumKv+fP/8ZT7ZNR8OjRIzTz8EBjjyYYNWYs11qQXQajMxiMtEFb+Mj3Kyd/X/Cbcg1Eo+UViYRWTH8xGN9Cgwr5+X3AsP8NRilS8d+0dQtkMhm/N4lRcOLYMfTv1w/jJ09GvXoNuMlJGYzsikAghET65SxZapUSKj1PqCsUiSGRiKBRqbhgu1kNnW1MIhZCqVBC/Z1Cj85OplQqn7uVLlmM35RrePjo8SojQ6OBCqUKYm5wmfaTbHDvkxtjouVio6T8TgVc9DSRUECetW7S5q9JfBcqpf7ljsHIKGiFgRb706dMRnBQIA6Tsj9xICLl236Bb2WfwchWCIkyjvS5jE4e1VG7Zk00bVQf9WpWR9uug+H5PJgoalIQEMGno43pIENRku4vakzQbbRvTbefjoYXkMKCXydWBh0hT4+RyaR4dGI1POo1xLxNZyE0MOAKFHqukBxDpwal0HXud0geui30t8VcgUS73uioe3os/Rjpdhqf5xNJrpPmy20ifxPT3HXRfMhxMqkQR5aPQrmytbHz8nNyfRL+fN1o/cTrYQghFWmxd/FwVKtcEe6VqmH6muOQGMpwcs04kq5AlqqYvPwwtBIpNxXrJ1mh74bIiIEwGotHdEH1Ws1x2ScCBlKyj99P34uhTIxzm6ahbt3m2H7uCaSGBtz5JCuy6N4fNSgYjJzGt0YBg5EDSCy4HYs2wO4Lnpg/sjPiPzzEiYt3IRBpcG3/avT9rT3atmyBPn/8iWvPAiFGDPYsm4SWHk0wcvQ4DP69PZq3H47XEX5YMqQrmrTtjSf+0Ti7YRoa1GyAbee9ISGFAZ0BRCwR46XnLrSpUw/jp8/BsF6/YeEuTwT5XMXYgd3J7zTHb116YdORm1BGvsWfvVqgTffBmD91FNo2Jb83cS62rV6E7m2bokvPobjuEwJDsQoXd69A787t0LZVC/QbPA53fcPw5NRaNCeGzuhJMzGmT2e0bNkJ207fxvVD67DxwF3YWgmxddEU7Dl7E/tWzUSPjm3QrlUrDBg2Cbd9PpLnwj5rCpUPQ6s8qFjWFU/v3sF7P2943nyPMhXKwsTIEFKpBCJNDA6vn4du7VuhZVMPdOs9FBe93uDwugU49dAPZtIYLJo4GWcunsTADg3Re+QUzBjWByNnbES8QAKtWgOxUI0L2+eicR0P7L7yDNd2zUeDek2w5dRjTm4YjJwE0x6MHAttvg1/exXdPepg/LK9cHFvj6E9m+L1tb2Yv/w/GBeqgWGDe0Id9BArlqzDxbOHsePYVZRpPQxL546EtUyNH83yrdVooFKp+KZ6AUnLESN0wKy1uzG8kRXmTp+PV9Hm6DdsBEo7KLF52VJceepHavcCaNSm6DluDjrWzI97dx7ApWFPjO7THBHvvHDr0Ru8uH4QC//dD8vidTFsYDckfLiNpQvWIkgBaIghYlO0NqbMGgs7TSDOnL8Jt2YDMKCTO2Lipeg7fi7qOMXgyMmLiNQYo3rjlvitY1sUzWcBtZo19+nQQqWRoWrjJjCPeoZt6/9DoNgGtauWpnHV+f1ilHZviP7/G4GurWoh5t0THNp/Hg0HTEDLSq5QCm0wdv7fqJzfAkqlCjHRAvSYvhILJvSEVBUPhVIJuUqAhj3GYNKgxtgxfTBmbr2OPhMW4PdmZbhgrQxGToIZBYwcC+0ntnCuhnWHTmJK/xZ447kPGw5chaGJGcRaDczsXVC9dl3Ub9gI9eq7w97MkDsvOiQQfgFBiImTc83yFC2xDujsW/L4eMSRJfkeYlLYkv/NrKxhLBVBKDWAgUgIscwCFarXRp26DeDRvBFc7ExJXrRgJoUOuUY6+S/9FTrbuDpJ37PMwBAScp0Wjq6oUacuGjRqjPr1qsKUVC65s8n1UIOErtPL5NLcTEhaKOJjEBqegMJla2LU1NloWsoISycMw4xl/0FOarD8beV6qMO0bf4yqFzKGieOnoRtsRrEcDIjz1ELqUSIO8fWYUCfobgbYojmTevBhLaykIdHZ3ujhqBWq0Z8XBwxHmhu5BxTS1iYyPhuIh201UoR5YdLl2/DwMYZdiYqXL10BREJWq5rgsHISYimEujKSx8fHDlyBDVr10aBggW5j4nByJ4Qpa0kNXa5BvkLlUTpkkVgJCYFsMgQ9nZ5Ub5WIzRtWA3ywGc4eeEO8pSojhaNq8OpQDGUL54PEcEBSCC1O/83jxEYa4LGrVqjJqk9yrRKhMcqkM85H0yJ8i9doSJsjQE5jFCqbHk42xmTWqEYRctUQFEXOwikFqjTqCEcjeNx5thJxBk6o2WbFnCxkiEiOg4O+cnvlSsGbVw0ZJZOqFCxHMzEKnKdJijmVg4Vq1RHvXqVEfvhEU5dug/n0jXRwqM6xIoYKITGKOFWAa55zBAbq0S+Ym5wK14IeZ2cYGogQMD7D3AuXx8VClrg3pUzeOynQqueg9CzfQPIoAb1c9BoNKGrVq1czj+0XMMfgwY3l0rEFaMiwiAytUeFKtVQirwvSM3QuGVL8r40iNcYkHdQHrXrEX2XxwIf3/lCa+YAR3MT2Lm4onjxEijobAfa+u/3NhAOLvkhEQiRr3BplClRgKwD8bHREBjaoFzZonh56yKCBc4YMn4C2tUtDf+XzxAUJ0Zh13wQCahZx2BkDxIrQpcuXiC6JQa/de36xSQE344+mDSZ1KrY6APGrwut2WljArBq8d94Fm6P0VOGo4C5wXe9+XMabPSB0UA6iwuDwfiSH40+YEYBg/ELwhsFL4QCbWl+U65BrRX8Y2Ro2J8ZBQzGt6TaKDh5/Dj69e2LmrVqIb+LC+s+0BN0uBvtBw75GMyFl2QwMgsqe3SoXW6DBi3SaH+dVh8GIyM4f+4cDGQyHDh8+PstBXPnzUfTZs24SXIZ6YdaZdHR0dizexfGTZjAb2UwGAwGI+vo06sXXrx4gaPHj/8geNF30UX5omESJRIxSSWPLnjHD2oopLDk/R04dJHGdOdwwV6S7mQwGAwGg5HhpN4oEIohin2LsYMGYtXmrZgwbAj2X38DExMTLm4yNRYMDAxhaGCAKP/HOHbqBjQiKTfZgoGBTBc1TEyPMYCRkSGeXz6MA1eeQyojx0jFOPnvn2jcdQoSNAlYMfkvnHoWAmNjIy4/MR32JZVx59LmDilZvsjT0BBSzkjRRY1jMBgMBoORdr4ZktigYSMULlLkW58CUvsXyMNw7fZLNO3eDYL39/HqQzC2rl6BUJUIp3Zsxod4BQ5t24pIVRy8ngQi2ucyzjwOhve5XbjyzB8Xjh5BdGwANqw9gPi4EPhGSVChdGHIRFq8fPwEccQgeOcXCZE6HvFRH7D/2A1Evb6Cg1d8cf/4BtwMVOPSliW4H6LCrX3r4ZsgxqmtW7jf27RqK9SCOJy+8gyly5WCJIWR5pkNNVKo0+bTJ485fw0Gg8FgMLKaw4cOITQ0FF2+GpKYxu4DGuBFC4HYDN3GzMeY7rVgZuuKWu5uxIgQoWTZ8nAwFiA0OgE0LPvH0Gi4FC+LGjVrwFIYiWitJSq710T1qmVhbiSDoakljA3EdFYzKOVyFKvdBqXEL7H3zAPIE2IgEskglegmJBFLLVC4WHE4Otgin2sh5LU1Q2xoMGI1JihXxR1VyhZH/lLu6N6+AaQaFZcng8FgMBiM1JNGR0MtVEo11+fPtdKTU+ksY7TrQAg1YqJjYWhmAV/PHdhwQY7pk/tCGR1GavAymBobQKVIQEysHEamphAL1IiLi4dYZgipmJxNI7dRXwSRkBgISoikEijiYsm5YojIbwloFwL5XS1twRCKdGFKhWIun6joOGJg0Ch2SsiVWt1EMdkE5mjIYDAYjOxGqh0N6RAmOsaZFsDfLrT/3oBzMuTS5DhDmhaLiKEghbmlJaSk8C5ZvzcWzegPKTQwNrWAmYkhVzhKiAFgaWUBmUR3vKmZOQxlUvKbYkhlBpBJdesGRobcbHTGZL+ZqTGMTYxhxPkNSDgfBRkxGHR/icEgkZE8LWFA8hRLDWBsbPjVNWePJXEGPAaDwWAwspqUyqRvWgratG2LEiVLcTHbGemHOj8myOW4f+8uGjVuzG9lMBgMBiPr2LZ1K+fvdujIERanIDNh3QcMBoPByG7oKU4BKeSEok/DDEXC7w//o80TnO8BD41FkNpzBeRc4Q+OYTAYDAaDoT/SYBQIIRUlYMfiyVi15xyOb/gbY+ftgJYU8nRKV1qIcyFVtRpoyLEGiMXaOdNx+nGgzkdBE43VM8Zhy7Gr2LN8MqauPAYJOVet0p3LGRDQgk4tKzMQ4+aBlfhn22VIZDLOqVBD9tJj6KIlvyEgBgZ1SmQwGAwGg6EfUl2qCkiBHxvwGg/eyFGzVlV49BqHZaMbYN6o8fD2D8LqOVOxeOEMTPx7E66fP4qzd19DKKKx12nhLUKY31M8CZagdvUKaD9kDqb3KIHRg4binOcljB/5J9asXYhZ/xxB4JNTGD9zA+QCGWQyNXbOH4+V/53B1oUTsfCfNRg9fBy8/KPw+OIhHL70BCJJ7ovtzmAwGAxGRpBqo4AOBTS2d0ZhO+DO3Sc4t3U+/lpyEAYmUoQGBSFWoYXM0BwlS5eA6uNL3LjtDYVSgYjIGCjJuVYOheBiFos7Xt44uGoqZq07CzMrW+R1ckaBQgVgYSiFlBthoBtuqFYrERkRBaGBEWwc88LFxQVOduaQGZnD3s4advkKokBeK2g1LCABg8FgMBj6IM2Ohp/nKKAxC5Rkg64Zn3YhqNRaiPk5Eeg+2sQvEmihUCjJ0V+eq+T3i2l3ADUCNGS/kOSpBiQiAVQkLaHxC8gOXbcEHxOBbFOS/IRiGhtBw23LzjBHQwaDwWBkN9LkaEgLspQWWoDTYQy0oKeVdI1axaVp4Uz7+mn0QZrWkEJcrVJCoVTRDL85l5oiGtXnczXUqKCWAM2D5sUdq+TCLXPnECOCy5/Pj/6uihgMX19fdl0YDAaDwcjufGopOEmshX59+6Jevfoo4FqQK4wZ6YeaA9S4ee79DFWqVdNtZDAYDAYjCzl+7BjXCn/w8GEWpyAzoa0ErPuAwWAwGNkJPcUpEEAilXGxBqRSCVcLTg4ay0DnO5AyXzerJ8Yw4KZh/smhhnROBhGdKOEL+CZ8ck3iH1wTg8FgMBi5mdSXvkJS4Ma8xZ9/DMSWfQcwbcT/sOPic5iYmpCCXMrFIqAFOp2CMTrQG2cv3oNWJOW20f00EJFIrDuGzk/w+Ox/2HX2ESRkn1QqhufuBRgxYQkObPkHg0fMxPtoNQw/GQl0rgTdufRYgUCoM05ImjZ/0HkTjIwkeHHnIu6/DIWxkRG3T2ZgiPj3d7Fy4yEE+D3HRc/HEEp059H5E2jMAxmdc4FPU+OBbmMwGAwGIzcimkqgKy99fHDkyBE0aNgIhYsU+dangBTEAnkYrt16jhrNm0Pu+wDBkTHY+u8qxEuNcWjjOkRIDHB40zoExUbB65EfQp6cxYUXUfA5tx1n7r3B+ROnSSEejXWr90KpjEaA3ASVSheEhJTDb5/cQoxFWfTv3QZh5LwTZ67iyt2XQLgXVm4+iktHDyKMGBl3zl6E35sH2HPuKWJ9r+DA6RvYvm4tEszz4sOts3j1PgAbN+6EmZUU/y7fBktbQ9z28oOdYRjJzw/+d47jfrAWdw5vgRc5dtPqzbBwkGHZgg0wMdHiyKkHcKtQCmKthr/x9EENDeoo+fTJY9SsVYvfymAwGAxG1nH40CGEhoaiS9euXGU+kTRWi7XQaAUwtsyL/pMXY3jHajCyzIcK5YqQfULkcXaGqUyAWLkKUokAMbEKOBUqjgqVKsHaQI54jTFcixZHiWIFYUT201q7VCzihitqNboohbHBvnjkG4/8+S1hZJ0PZcuXRxEXBxQuWwWlnC3x5oUXHjz1hXne/ChRohTy2ZjCzMYFlSqVhrFMxLUiGBiZwd7eTjdzIp2hkORLZ3MUatWIiVPB3ikfbMykiImOI7+RB/md88BArIGZU2l0bFMHEnIc52jBYDAYDEYuIs2OhrTmy5/CkZimze50OKLM0BCPzmzA9hsCzJjUFwJFLDTQ+RhwwwyVKkikUs4fgQ5Z1JJCXEj7/MlC02pidBjIpFye9HilWss17VODRJ4gh1iqmzch8VhqVNDhj9w1iKWIf3MNE1dcwKipY5DPWAiVbtwkVOQP7Yagv6NSKogBIiH5cOEPuHN196Hh0nRdX9C8mKMhg8FgMLITqXY0pDVrKSm0U1qo70ByaXqeoZERKeCFqNhiEBZP7weZQAOpzJAr5Gnfv1gihRE5RkKOpcfTPn8Dzk9Al4+BoRGMjQx1x5L91G/AiNTwaZqGSzYyNoZUQp0JdX4EhnRiJXIcLXi5ayB3Y1qoFlYtn4b8ZsTwIOfQfCXcsQbcOs2X/g41NMRiso+/ft1fnb8BTetzodfLfBUYDAaDkV1IqUz6Jk4BPVCj0U9/emZAL3/q9OmYPnUqt57diI+Px4iRI3Hx4kU88vLijBLGr4VapeL8cJo0bYoF8+fD0NCQ35P7SJT3c+fO4dnTp7la3hPIs/itWzeEhoTgzOnTXIUjO0Lf2e+9e+Otry8uX7rEVWSyG7RMsrOzQx9SRk0juj5pH3h2gl5n3rx50YW891kzZmTb66TQynSxYsWw98CB5OMUJBoF2VEgvge9/ImTJ2P2zJnZ1igYOmwYLly4AO9nz5hR8AtCjYJChQujsYcHFi9a9H2jQKuBXK7Q+azwLVy0+yx5tFCQY4W0hSsdLU1c1FGlGlLaLUfWuW43yY/lkOuiI/UDOvw4tTB5/ww1Cjr+9hvCQkNx7uzZbG0UdO/ZE+/evsXVK1eyrVFga2uL33v1wiyi67OzUZAnTx50Iu/97zlzsrVRoCJ6qwipzHxtFLA2bQYjk9ColZDZ18LlZ4+xcv58HLt2E5N71kVsVBSURJkoEhK4cN4JCfFEUcciTmWOAX+NR+3iDoiKiuGUd3yCnOSj5o+J50KCqxRybj2B7KMGCi2MaJqGAVfK5SjXahT8AgMwsKEbOk5aj31LhpGSIBpxcbpzNMRQUcgTuHPkNLS4SoHwsGg07D8PJ3bNgTQmErE0/0RjhsFg/LL80kaBVqPSKU5a3flJqCL/VhlqOcWcDRsmGNkdLSnQSQGsIp+eDKTwVdlgr+ctdK5UAQsPncaWzQdx/cxODP1zOiYN64XatWqidpPBuOd9HcOHT8W1KycwedlG7P53FsYv24k9a5Zix8mLWDblT0z/exH+XrYFp/b/izHTF2FI++qckSAQKPHE+wUa9hgC94KGiFbbYvWR0xg/eCgOX76IEUPH4PDx/9Bn6CRcPHsSG/ccwu5VM1CpeB7IjQrj0NUbmDp6NJYunwVXM5nOeTcroc+QN4oSEug8K/z2r6DfP3WY/t7l0tZFOula9oI6VRMZIYaiSilHAp0rRqPm7kVBFnrfdFHQyeCoQUeO/ZTOULSffiue/FX/UA60UBKD9UeT1tF5bzR6lCnaMpb4jKiR+yO0RJ6oE/v3L4HKScaPSqMGeeK1x8d/7xln3PX8skaBkrzkql2nwT8oCCtGt4GC1IroR8V9WKQ2RoVVl1aQh0uUBxFyunA1L6WCq0HFxsTCsUQDjBjcGVJlAlHm5AONi0GCYT4s2bgbLSs5Iib2c750FASD8V0EIki0MTi5fRUW7LiLjt1aQyoSwMrBHmZGUsR89MWpExegsciHmtXKw5CYD2oiVwnhH3Dx0i1EKgSwsbVClP9rXLt8GU99fPHI8wI8fYJRpmot2AsCcPzMNcjylkTtKiWoxoVQJIM29BEWrr+Ahg1rw0Qmg7kR8OLhXZLndURqZDBQReHuzavwvPMEWrEYEUEf8M4/DBKRErcunMPzgDiUc6+N8qVLoGRRF4joSB3+ljITrUoOw+JNcOvBQ8ybNQtnPD0xpFU5REdEcd+ngn7X5NuNj42FRYFKGDq0L2zESq6FhX6jKvJ96779BMRGRaNAtY7YumE+HCTkOeuxYPppyHNVC+2w7vwdjOvYEKPXnMOz0ytQukF3YrAdwbr9J3Fu71pMJQbhxQMr0el/M3Hy6DZMXrAFt89vgYu5hGsh0jtaFVTSIth/6z7WLZqL3UTGlo1uD2V0FGcg0FgsVH9SvakihZVSHo9wuQGmbD6LRcM8EBERzTWtU6OGNlvT5y9PiENkrAj9p63ChD4NoIxPf0sUbRmr2PZP3L93CTNmLcY1zzOoU8QCkVGx3Punv5+o96kxEkeu38ylIa54XUAlCxFiqJFJKoJ0f2I5EBcbDUOHclj/33ZUdjCAIoOMSJVKi2JVW2DxpgPwefUUy2eORlEHQ8SSsovOn6Mk10OvPYFcD/JUwrYdm1A2nyExBvV7Pb+kT4GWvFSRTXGsXrsIN04eR7Mm1bD1vzsYMqgedmw9C2sTE1Rq6YGnR3Yj2tAaMLBFOdtonHgkRJtGTohWWePeoU2wrdoA8vexqFDFDLceK2EQeQ8G5dtB/OI8bMvVx+2961GyfU882XcAdXr3xJEZ/fHv8ceQyT73o1KLj/Wx/tqkyaeAqD0qpnTUDO3fp0YodfihI1So0uR3cgG9aC1HSLYnehxQ1wO6OzGmBzctOTdrqJDr91eTWiWtlNEhv0KoOWVBh+HSk3RfBrURdDOL0m9FLJFAQxQN2cLlQYcNU8WTeH3kKO54LfVBIPknkIK2UJ2u6FpZgnmLtkIp/jbUeUbLOzUKjEo0xYFVY3Bg6w5Ua90J/q9eoq57GWxduxmVWnXEsxObYVaxAxyV72FqYwNf/3iYRHvjvUklVMgbA6XIEqd37UTZRvXw+mkwmjQojHF9+uH2h+ifDrGeHD/rUyCXq+AxYC5GdnRBYKw57MQakkccInxP4rGkDjqUEuKN3Bq24VcxZsV1zFg8C5ZxvtiyYhF2n74NDTE8U3RTSQb6zn7oU0CNAlkxbD/yL14c2gmzys1gFfwG+eq44+72jRCU8YDZ63N4bVgWBY1CYJ6/FK4f2opijXtCEeyN4gXzYPrMxeg/fhYUAS9hJgzDkZvRcC8iRox1OVgFHMPwiesQRy48OR8bKoep8SlQksK8UvuRmPeHO7bsvooOnZvghU8AqpWywZqt50jaA/vXb0Xdbt3w5uYTlC1vic07HqPf4IZ4fDscVvDEqmvWmDugKLxjbOB3eiukZesg7oUParRpgs1/9sGe228gEiYfMp9eZ3p8CmhXoGvNblj6VxMsWX4Oo0d6YOvBR+jfvgFiSOXh/dXjeK0yw4c3/ujdqx1WThyAvVdeQypJewj/TPUpoOP9JcYOqF6rKlwLuaFJi5Zo3aYNKpXMTxRhxjfVKYjFVfe3wShlHI6wsI8IErqgV9OSuHr2DD5K86B5o6rwf+yJm6/CUKV2I5QuYE0+jFjExMRDJDUgylFAahpxRDOKiICS+yHb8rsWgoWpIdlHhzpqoNTQHUSZC9R45/MM9+4+RGBkLNGtafgafxIqeDYFSqMZ/1xrVSwOUqRwyvxH0GZIA3NnNGhUA2ZEkBINqfSiJVdgYWXFBYz6IkuS0AhlKF21Llq0ao3WLRrDycqIaxpNC2ryvItXroUKRfJyhaIOLXkXUlhaWUBqaIPajerCwdSAPB/93FPGoIvJQbufaMuSyNAOA6cvx66du7Dl31kobGtEalC65ln6HGnBrKItW6SwVpJCnkoXbTakNR6uW4x8aypFAmRWxdG7TweYkzKY1ibUahrng+wjHz5tGVOQY+IUhug9bjZ6Nq+JJp16oGTe/Bg4dR461C4BJfk9WjhoiUqgcUBojUuhUHFzhohIQUl/U0IUnO/1PZi5dCdUyRgEmYVASIwmbTyundyKlkTHzN/lCVXkexw9fQHhsaSWFxeLeAU1iIgukCshlooQHvgOD27fwesPIRAKteT7TqB2EGIjo+jYLK61MLsgEapx8/IpWBSqAat357DzRgBqNSiLCwcvQmhkAP9HlzB32iKISzfEvAXTEX11HUbM2Is+06ajWn5rIhcZ1Y0ghEyqxVPPk+jXsg76zNxBDOIonDpyEh9CY8mzjkMsqe1TQ5DKBpVjBfluBVo11CIDuLgUhKmBLpicmhR+CeQdadQKRMcR45dInq6lJv1SJZJIoYoJwZH1c1GzSl0c9wpGyKsHOHvpFuLJa46NiYZSKyTXSX6VthbExUFArllNvhMjC3u45rcDERFiGAs5Q1hLjKyE6EhiZgu5rglqJGck9JujjsBiapwlROKZ1wM8fOKN5/dv48qj1yheqQ6KOZuR96zTBfomQ1oKaL+IVeGW2Lq6Fy6cCUClgu/QtttSzP7vIMQ3lmDsPycgM9BPiwS9/ORGH1DPaQ15ibT2o/OipgGKhPT7/1RoJA6/TKw50VetJevkoRAR5cozIsBkH3c8XcjJRAlzmZC/9OWRDOhb5BSwiLzIr63cjKg5UaXfZORKDHJ9hqbD9mLryd249+8cxBd0RwknQ5zftQFeMXkxZEAbYjor8fHFPShsC+Dhvp1waNAGxkFBsMxvgucvFcQ4KIvQt9546QeUK1sQ7+6extnnQvTqXp98GEJEBAfCzD4f/O8exq4roejTrzOsRJHYt/8sqni0Qh5TKbRx/rh4Pw7T5gyF97k9uOGTgALkw3p+7SA27z0HuWk+LN+wFT6bB+Hfp444smYUls2ej+K1myGPcTz+W7cJRm4eaFqlCMJ9b2H/lUB0/b0jzFX+2L7zEhp0bgNrqQrRMQq8unsdlqVrIK+ZIeICvOAdlx/jhnfE6XWrEGogwOl9F1G1XVcUdxDi5E5SoynngbJ5LWFkqMLu1f/g6tMAThnok7S1FHxGkSBH7QF/Y3xNNVp2H4Om4zZhQFk1VAWqIf61N2xsNViy+CCGzJiEEG9v2JpHY8WmW+g1oBV5FqT2+PAspJV+QyXLGLwOJlZ/QQk2/ncH7dwdMWLWeowe/xcC3r5D1XKF4RukgPDjY7zX5oUFguFUthbenzsCg5JueHziOPJVq4Goj9FwtdLgZYwRXM0SoDazw945o7Hv1ttU10QypWWMfHt0NAVt6eCMdqLYqcEkkYqhIe+Cfq4qlQgdRi/AqKZW6NaqB17GCSChnyb9Vuk3zJ1H7X6dwaPL68tvN72ka/QBd49Kcrm6FiHd/Um41iUaVZbeN9VpOn2mU0n0L423ktbbSFVLAQf1ESAFODEIqeFIfpGkVUTvScgqKfh5PanTi7S/W/esqZ7lWrfIOVT3culEXU11MsmH3pOY6M+ULj21LQUU2i1AjeLE/GhBTu1nCZFhJX2m5DfpdSS+ezovj+4Z6q5PQJ43vXZyleQ/ArlW2mJHDXkhkWcRfdgpkN6WAgqVZ9oFJKJlF5FzWgYlllkC/llyZVcqrud70ApDlo0+oEIiIDcaFRMHmZExZ4XxIpFh0AmUEmdqpOtU0CVESGgQJC6gEVloky3dJpaaoW6LNihTohg82nZFn/790atbO7jYmhABocfQ43Xn06ZZGnyJpmnTLFUmdPZF+sHqW6l8Dw0RGiunkujQsSMcZTEo1Px/6FnHBe8+hKJExbqYumAiXh9Yhn1esaheqRwqVq8OR3NTFClXmdxnWdSuXQ0lS1eEZfxTbD8WgmGj2yPKPwBm+QqhXJmqpFBNwI7jz1GnrAP2H7+KGq0HY9mi6SjrIEFAiBKl3GuiboUSOLVvEyQlSO1f8x5eL31w6tBZCG3zEwOjGGwtzbjaWiJUyOUJ0YhJMMeYmdNRNb8h/IPlKFmuNKzNbVCivBvy5CuKifOmIejkcgwYMR3v4sxRp4YrNk6fjSBjV7iTYypWKoqjy+YivnhLVLWOhffLpzhx7jHcatVHjz9noZrkIcYuv4o/Z0xDm7YN4Ht+L7w1+dC+kTtExEDMaNlLLbTGGvoxDIYWljCQGMDO1gzhIeGIi3iHVVPG42aYJWqWcUFk4DMsnjgeTzQu6Pt7F4Rc3YxR8/aiXK3asDCMw5pJf2DYzG0ICfbBxUsPoCBKjH7wVAFqicL1uX4cK9bshdjaEWakZHz/6DZevA+A5/lz+BAph0PZGihhGoMdW9bg4NmbuHf1NC4+8oephS0c7c2JQs2omuePocq9QNna6NW7N5rVKQexQIYaTVujvKsd+QaUkJm7oF0nYpyaG3FGPPfdk2/S0FCAfQuHoFqDnggUWKKQSx6YOhZGhw7kWCtD8uxpkDadDqC6IUO/XXJhtLWsUv3W6PH77/i9528o7mT5ue+fWicGlmjQpCmKuBZDy3bNYW9iSPQK1TUirmbNTSpHrlF3f0SPER1Er58GYKN/BQIJSlSpjwbVS1JtT2rmhnBv2AJlXG306GNAjBGRFCWrNiRGBLmP3r+jRrlCRLdTv5VEvZqoF3XB5CwLlEPntk1gaSojx3wOdJeog+n9Jd5Tat4Ap/fylUaXHj252ArN6pQHMQW5d5+IkJQ3SfPTXRs5ipzr7FYbrRpUhoGUtoDp3n3iM6TXRf/Se+Bq6onXSI7hygr6N9kCmPy42IAzBgwl1JRIG2qVGvaFyqM7uZ/f2jaClRH5HXItNBAgLVeSlln02dK/37+e9PHlhEiHD3M/lm6IkEtNHFGulD2ePfmAouUroGmr1jAMvIa/l+5AHBUuPX6EtWrXxpXLl/lU2qCWrEBqg1GzZsE4JhQtiIV3ccNU3FBVwrZFg3DpxBGExVHr9ueulyrnKlWrwtfXFyEhtOky/S+RWqMOhcvCNsEby9fvgUPxqgi9cxzBRs4omt8WDy8exJFr/ug6cAAa1KiEON8bOH4vDC3bNIKpRIkXD59DK1Xi1ZswSDWBOHjwGDRWReFWvACi3z2A54soFLDX4NbjEBRxEOHmE38UcBBg05ajKFi2IvJaiXD10jWY29niyd1bsHQuCr97FxBpUgg1KhSGlAhzRGQ0IoNe4eY9byiFBqTAr4rKVaqjXZMaOLNpOuZtu4sK1arAyUaGy6fOwqxQOVho4xEd5ovtuy6i8e+D0KNNTfi/9IV1HnPcPHcV5oVKQBwZCPvSdVC/rjsMwh5g0ZoDyONWA8VIPlphPPasWg3DCm3Qt0VJ/LdqJcIktgjzvot487zQksL1xqNXROo/99PrA2q5W1lbo1ChQrhx/Tr30aYGqqyCn3vi2LVXKFehDF5d2Ikdlz6gfZcOUAY+x0FSSJ9/qSKGX3NEvX2Eg1vXYenKlfCONIarcQiWLlmDmzfvwPvVOwR+eA6v58FQBT/BoUuPYG0qxtUzJ3Htmidu3PXC61fP8eDeHXheu4K7Dx/iysUbUIu1eOh5EWcP7cL+Kz7In8caT25dwgOfQPIO43Hx4BacfWmI5Stn4sOtM8SAILXCH3wH+pR32j9cpdMYzO1XAZNHzkDVwX/j92p5UKxhD3TyqIUa1csg2D8a1Wq7we99PH4fNgqd2zWCKugN7Ct1wPQJQ1G7bBEUqd4BSxaOgzHUcLTOi8rNmsFFFAvzMs3Rs1V1uFX1QOff2sMeYVA5VMGYPwehZcMqeP/4Hvwj4tP17ZcsXRrxsTF48SEMI6fNg/beBiw/H4n1G5dBGfoRrXr9Dx1b1YMqQYUu/Qci7v0rFKxYAWVrkALdIhKCYs3xR2t3FHcn19ipA/KIw2FYrCmmjh+GqqUKoWT1RujauSNKOBrAsnhTjB7yG6pWqw4DdQzqdRkCK/KNiIo3x5g/eqJycXuEq20xZPRwtGtZD9G+T/A6IILoEzXKlC2LyMhIvHv37jtlgJYYmkJ0Gj0DZRS3MeWf85i5bQusA31QsGF39OvRGUVsSO3aoTJGjegHj5puCInSonpZF7wOFWH05Ilo3aIFqhZ1hFujjvitTWu0J+8r3OcBXgdGfldWaMuCsbExSpYshTCRK0Z3KYgxQ+ag1pBF6OluCVG+mvijTzeUcjaFY7mWaFbGCOHm1TG2TwM4udVDjy6dUNA8AdoCjTG4kTOexeXBpMmj0KhyIXyMMsOoyX+iRYtWKGMP+KsKYNqsP9GkaXPUdq+Mpu27oXIBCXyCjTDirzFo37wu57jett9ocg/N0czDHY7F62HpohnILwnE9Ydvufd+7epVztD4HtSHIF/5Nli37H9YO+4vhNlXReMqBVG4WlsM7NUFFVzNECUuiOGj/4fWjd0R+MoX7h3/QL9unVDEljwvu/IYOaI/mtarDF+vuwiMSki1vNJyxJrorY6dO3/RopHrgxfR4SgCWR4s3bER3ge3wr3tb9g8/jfcNm6BfVOboF/P3njxUQnJTzogZUpzagpQC7RYjWYoYxaG/aeuE5WYNgek7AZtVpOYOKBlWw88Ob0fTwKj0xXUR1+ktvuANvdZOJdGB1JzMlEGYd+ufXgbFvultU9eEJUR2rVQoFx9uBcW4OCBi4intcmvxJvmZ+taEe3b1IMsxh//7TuOQu7NIPG7hlM3fWBs5Yy2HZrgwdHdeBpEf+fLl0+/F5HMBC757fExSIEWHevh5sH9eBEURQoG/prI76pUuq6x1IiOPuVdkaBE3d5TMKqRITq1HYX2C7agjvQ1lIWr4NyM4TBoNxHNrAGTImbweW+CYgY+2HvpOcyN8qBlx5IY3qIb7ofFw8WtA9YvaIoxE/dhOvm212+7iD4DWyAqTIO4wHAULCLF3j2XiTIMwb2XwIDBvWCD95gzfjKuvQgi9/BzFaVP3Qcfg3Hi6kP8s3Uvwg7+iZkXNNizfjkcLVT4+Oohzt14yTnYNWvcGMeITLTp0xQ71pxE+z5dYBQTDv+EBLjaGOLI0XPEwAiHzLUOKkkeov/0PfhtwCBULVcGJUihdfNaCAQRJ7DinDGWz2+BgA8SvHt1G+61G+DayX2IiFXjzbtA1GvbFSVtlFg+cxIOX3/BtSiltvtALhdi6LJtKOm/BwPmncOyAzth/OotilXPi32bjwPSeHh/EKAbMRCMIx9iw4Ug/K9VSTxOsIXy/CLsj6uGSR5E3iwL4/qiKTDvMAp2Xtvw1/JDEBro5sRJjsTugy5duuLsMw0WDsyH5o1HosPMtejj4QKtSoCzRHZjNQrcfByFsSN6k5p0HJ75JqBmEWPsOHAG2vhwBFtURL+q5gi1zI9dw7pC0m4O+pUyh0ryFt17rMeyPXPgdeopMTjFmLjsMRYMq4JJy89gxJDe0CjUEMe+xrmbLxFL3lfLJh7YPH8cqg6Yg5h7x1GpXiMsGtUTL4jR3qNH11R1H1CjoEDVLlg1py0GN+kMUXkPlHcxhNSiMKpWroAKbqb4Z+pmVO/aBU4iPxy6G4t+zYpix96T5AOJx0siw1TGLOWvMGsiqcy++kjKqtTJa0rdBxnTUpDJpKelgCIQyuBatBDeP70PUu1FlZoN0KisHVbOn407L8M+dUP8DBnRUpBa6G+FfXiJp6/8uImncrJBQOH6ApXkQ/fyQmisMlO7a75HaloKaFO3sWM5rN2yCOfnj8LRV1I0qVUEEseqmDV7PFo3rIi3LwPQafhk/E5qraXthVBYVUSXJkWhNS+LQQN6ommdkvC6cQvh8cSQ1apg4FQHu7dOwJZJI3FbXRnrFveDWb5q6NGmARo0JrWZjx9RslpVhPuHosPgP9GV5OugCUSIqRv+njsdnVs3QvlqjTF+4p8oSOwY6wJ5UbRKa9QvqEV03roY07UOrIvVwKC+PVCzbD7Ei50xcuwIdGzngdg3XnjhF/5N86U+5V0kFuDN47uQ25TD8GF9YRp6B3OW7IBlwVKoWqcB8qp9sGLHDXKvbtgwZxGELm4o7mSK8/vX4fRj4I8h/VCzlD1uXb8Nh+IVkcdCBHl4KA7t24E4i1IwfH8afy3YCBOn0ihOaq8vPM/DH7Yo4WKMkAB/3L5+A0FR8lTXvL7mU0tBfBxe+75DwWJuKFuxGlo1rMK1ls3acBnFK1SCi70UnhcuQ2RihpdPnsLIyhAnt25DnHURGIZcxeiJa2DiUhxFXfPB9+4F+ERKYZTgh7uvo9G4uQcph4MQEBRP5DAaMsciqF0pD7YtW4loAxv4XvoPZ18qUdWtOJShL3D7RQxKFcmDiI8BuHfzOt4G06GCqW0poIYkYJ+/KMqUr4imrRrD9/RGTFu+GRpSiLmVKICgJzfwNsEMhR0kCPJ/h4feH2ApS8DuvedQtVl71K5WEUax73D/lT/ePLyHBBNbxL17jPvPP0BADNGUnjQ1YGlLQZkyZXH3kQ8qVqqIBqQmbxv/ACOGTkOoxAFuJYsi9v0DHNx/GLE2JeAQ/wTTJ8xDnF1RuBXOj4BnnvDy18A8nsrNNXT+439wiLmPlf95oXmX9qhStiien/sPBzzfwslWi9sPPyCvlRC3H7+Bg7UAm9b/B7vi5cn7ksDz4hVSQTHH84e3IbHKB/+Hnog2dkFxGw0ePX+PEqXdUtVSQH0VQt97432cNYaMHoSKLhIcO3YD5erWh5kmFB/8YyEzJXkQ4zwiNAhndm3GG60DyhZ1RdDzW3gTY4wiDlJ8DPTDDc+bCIlWsJYCevkszDEjK0lNS4FGpYSFS21s3DwWa0dNQbHfRqChmwRh0WY4uPgPRJb7E4MqxeLU0wS4lSqHMtYhWHE8CC0rqLD2v1f4fWBnyMIeYvyoyXjoFwVDAxGMXBrh4Oah+LNjB4QU7I710+vD298Mr/eNwV273pjW2Ax+UieoA8LgaB+HHbsvQ2MoRLXG3eG7709M234fJcrXx6LFI7Diz4UYMH849i/fgWYD/oCdMhynb9yBR6P6OLF3O6LiNXgfEIq6bbqggrMUa2ZNwH+XnhED6Et5zjx510IlMESNhk1gGf8aZ648gJIUKdnJ7mVhjnXQFj4jm4Lk+6gLU00Yzp86g3ehcT/sikpKYkuBvsMcU4PI1LYo6ro749KJi4hSUsdzfudPQK+ThTlmMBg/hHoJh/lew6Spm1G3Zw/YqN7jzJ7/MGnyHJRuNxK1TR9j7KztMDIxQujLWzhzzw+WSj9cvUGqvFIh3j+7j+uet2BSpgNOn9oMZ4kI0W/O44/Ra/Db+AUY1cIOowb8iXNEqTvX6o1WLkEYM3szxMR4OLJlCfZfD4Jb5ZL4+PAKpkycCJPKvbFm8QSYK/1x6sJjVK5eEo+vk5rUjQvYuus4Ht44ilXz5mPWyr3IW6AkjJQf8SYgBglhH3Dn1i28+hCaqa1e3yKAWJuAG6cP4MSVh1BlM4OA8RnqaB4f9hYHd2wisnUYfuHxaTIIMhLqlBgb+hJHj5xHNB3yy4SItRRkNKyl4NfnZ4ckphki3tTjmEZao/7kKesvOuZbhBKVqsNBEo5rNx5lWi2ayftnWEuB/siolgJ98yu0FHxjFNSsWQv5XfJnSFCEjMKRvIQA/wCylv2MAqVSBffq1XHi+DHkdXL6pg+WkfOhioAqfGMTE3wMDk716INfEeq0RpU3DQhDAzDlZnmnz8LSyorTpdFRUdnWQKLXSX1i6N+YmBhu2Ft2gxZT9PmZW1ggKDAw235j9DrptZmZmSEoKChb64KzZ85wBuCBw4eTNwpOHDuG/v36Ye68+WjarBkXICcnQAMPLV2yGEOGDuPWsxv0mqKjo7Fn9y6MmzCB38r41Xjz5g1OnTyJgX/8wW/JvaxdswZ169blWk9yO4cPHuQK3Bo1a/Jbsid7//sPzvnzo3KVKvyW7EdoaCg2bdyIUaNH81uyJ4HEaNm9cyeGjRjBb8me9OnVCy9evMDR48eZT8HX0D6vrx2mqKe7zMAAMhoYhN/GYDAYDMavTK42CmikqGCfm5g5uj/+GLcK8UJd1DCpRIuz25ZgwaptWDFnCvZcefGN0cBgMBgMxq9GrjYK6CQoDsVrYkC31jAzon0/WtpsAHVsGB54h6NWy5ZoVKsoXtx7DJWWNaowGAwG49eGlXQEGuqYzgFOHVkenduDA7f8Udu9IE5sXIvdJ5+hUu3KEAtyjuMlg8FgMBj/b+9OwKoo1ziA/8/MOWyCguCGLEqQLZqoiKZp7nYzzVveNCsNEXdFxQXXXEotrdRudsuNW6TiBuKGes21rlpquaLmBoogq3DYznrnG8asm9W9RvGdmff3PPN0eIH6msPMvGfme9/vQWg+KbBZTKgd2gOL3hgCg6kUTbr8DX99uinCnh2AGVPGYeqcOegW6gczW6eSEEIIUTG6UyCR7xRYKi76rJ+8la0qZmeLf5ikzcJhoSMhhBBS+Ry+JJHd8o+dNBHe3j7Sax7XbdDBJCUXFy9c4Lrch/w+hXfuyP3+n2jaVIlo1+lTp+Dv7w9PLy8lol1Xvv9ebmDj6+enRPh0STo/eVSvjrr16ikR/rBmUGfPnkWLsDAlwqeS4mJcSE1FsxYtlAifUnbulK+fSdSn4M9FfQq0gfoU3EN9Cu6hPgWVh/oUVC7qU/ArWE+CH5aK/RHWv4CXHt2EEELIH03TSQHrU5Bz5TgWTh+DmFkrUKb0KdCLNqQe242pwwdg4ZrDDrceBCGEEPIgNJ0UsD4FtRu1QcRLz8LJIMAuTym0w2IV8ET7HnjhmVbQyxMNaaohIYQQ9aPHB3Y7bFJyYDKZIYgirp48iEPfXoFOFGA1m2FWqhIIIYQQtav0pIBdWG1WM1hVH1shjT2Tt0gXV7tOkNdfZ0u/6u/z/L6qyH0KmvfE4rnD4WwuQ1BYZ3QKC0G5sRyt/zYesVFdYZYSBkIIIUTtKvHqrIOTaMan785CyunbOL1zFRYsW463Zi3ATWMJ4he9ga1HL+PKyX2IGR2NQ5dy4WTgo4TQbrPCZLbIr60W5e6AjvUsoDsFhBBCtKMSSxIF6O15ePet99E+Yip8M/dg8aavoHepj8lvjMPhuHnICXgOQ7s3xMLZ89H4xVHo8ngd6WL8+y66rM5y2pRYBDZoAL3I4aJFUnLB9uWZ06fxdIcOSpCoTX5eHi5dukS9KCRfHzuGoKAgePv4KBHtOn/uHNzc3OTzE8/Y+cnT0xN+/v5KhD8lJSU4cfw49+WdxqIinDp1Cm3atlUifNq4YYP0gdiGpK1b/7g+BYJ0Uc69ehyfJ2xHuZsf+g/sB+PZvUjc8w28Q1rjlZeegbuuGInrNqDBU73QrIEXLBab8tsPhvUBWLpkMaLHjuO6T0HC2jWInTpViRK1SUtLk5uBDBk6VIlo18oVK9CpUyc0lBIDrduWnCz3KeD9ArF540a5T0FYy5ZKhD8FBQVYvWoVxo0fr0T4lJ2djXVr1mB0dLQS4dPgQYNw4cKFP7ZPAZuw5xXQFKMmTkXMyAGo5+6EkFZ/waTpMxDZtytcdFZY4IKe/V5DE78avzshuIvlNVa5PfGDbXbp4zyb+/DfMYPBCQa9KD9e+PH3HmRTci+iUuw9tklZN5HOA9J+YPuDVOwLR/i7cIRxOsox5ijj/KVrkqarD1ifguzL32D+xKEYNuUjlMp9CgQ46Uqxal4sliXswOqF07E8+QT0Bra0MiGEEKJemk4KWJ+COo3aILJ/L1R3Yxd9KXPS2WFGNQybOR8t3G7huxwPdG3XBHbpZwkhhBA103RS8N/YpMXvdq/Hpj2HsHTaCCzbmYo61e24dDkddoHHxZYIIYSQyqP5pID1KfBp+hfMnzYIBlMpnujWF326tcOw2cuwcuk8TIydhG4tH5J+ju4UEEIIUTe6U8DY2cSoiokhrERDnnRjtcIiJQJss9pokiAhhBD1c/ilk0VRxJzZs9C2bVsIHN7iZyWJpaWl+OrwIbz4t78pUaI2WVlZOHnyJJ555hklol27d+9Gk8aNUc/XV4lo17GjR+Hh4YFHH3tMifDpqy+/RK1atRDy8MNKhD+stPuLvXvxfO/eSoRP+fn5+PLQITzXq5cS4dMHS5agsLAQW7Zt++P6FFSFu30KYiZM5LZPQSHrU7Dmc0ycPFmJErXJyMjADukYGiwdQ1rHask7d+mCgIAAJaJd7LzKmjjx3tRqS2Ki3GAptFkzJcIfo9Eo98CIHjtWifCJJQVr4uMxcvRoJcKnqMhIpKam/rF9CqoKy2tYEvN/bSaTXE9q+q+YTfp32e02mKXXP/55i8UKi/mnsf91Y/8N9hiCqBd7n+k9rsD2A/ubJ4DZbIZJOpfwzhHG6SjHmKOM85d6KWhuToFOEFGWcwUrFk7DgMgpyCgXIOoAg0HEie0rMWH62/jw7TewJH6vFHSCQVeGg0lxGPxKPyR8eQ3OnKzXQAghhFQ2zSUFrDuhS+2HMej1V+BXy/2HSYRmsxXhzw/H7FE9cSe/BH4N/CHCCrPdFV1fegVdwxpBp0xGJIQQQtRIu9UHdhtMJjMEvYCLx/Zi3zeXcODztxA1LQ7BLVqjrks5DiRvxvEr2dBLP8MeHVgoKSCEEKJi2kwKbBYItZvg3fdno77BipAnu6Nb60fQvv8UJKxehH59X8LTrUPRoVcfhAfXgrFExCuTF6B/x2CU/85VHQkhhBBeafpOAZtcwx4esMZEZosVVosZZWVl8mYyW2CRvs8eL7CaBvY96ldACCFEzX4oSUzZsQNRgwejS9eueCg4WLoIOsYnYlaFyNZvr1jyk8eSRMhVDannznG/fCp5cGxZ1ytXrqB58+ZKRLtYv4bAwEDUrFlTiWjXxYsX4erqCn9/fyXCp/Pnz8tlab4c95YoKS3F6VOn0Irz8k5WOnleOt+3DA9XInxKTk6GIAhIkv75q30K3l64yOH6FCxZ/D5Gj4mWX/OGjYk13diQsA6xU6cqUaI2165dw66UFAwdNkyJaNeK5cvRsWNH+cOF1m3dsgU1vb3R9qmnlAifNm3YgAApkeP5QpaXl4e41asxPiZGifCJNTJLWLsWYzjvpxAZESEnrb/Zp4DlCFrb2IVbTih+Eq+4oFeEfxx/8I2oF73H99C+uMdR9oUjjJP25Z9Du3MKJKJej7QTKZg2ZQZmz5iK+N3fQTQY5GqDS//egjlvzMasWW/jxLV8OUYIIYSomaavdFaLBX6h3fHmnIloVMsZhUUl0h6RdklJDpJ3foteoyYj4i9BSNmyD1bold8ihBBC1EnTSYHeYMCZXSsxfOJSBD39Inq0DsGN8ydwNsOIIF9nnPr6JL797ip8Q4KgF+h2KCGEEHXTdFLASg6b9RqB1R/NwVMtmyO4QV34PRyKxsEN8cKIqYh8/mn0GTkNg3o0g9lkVn6LEEIIUSfNPyi3mk0oLb3Xm4D1I2A9C1g75PLyMmmrWCSJEEIIUTuHXzpZFEXMmjkDTUND5df80ckJxzfHjqLHc88pMaI22Tk5OHPmDDp26KBEtOvAgQN45NFHUad2bSWiXaxng7u7O0JCQpQIn775+mu5dDIoKEiJ8MdYXIwvDx9G9+7dlQif7hQW4tjRo+jatasS4dPKlSulD8Sl2LJ166/3KXC0pICVDS5dshjjYyawL5QoPwRpTIXSH0nC2jWYFBurRIna3LhxAztZA7AhQ5SIdq2STjadO3eW1+fXuh3btqGmjw9at26tRPiUtHmz/H4147j5Fuv3snLFCowdN06J8Ck3Lw9r4+MxaswYJcKnqMhIpKam/nafgt9NJ8DJ2RnOTga5vyBbqtjZxQUGfcWneFFvgMuPvq4MLK9ha4GbOdzkcbF2yVZaM0HN6D2+h+0Htj8I5HX12dwl3rFx8v6esXOpIxxj7LzvCOO02e6/wF+lJgUGg4DDG5dh3uLlWDJvFpIOHcenS97C8rg4zJ05DyfPfos50if6z9Z9hthJM3E+qxwGseo+3QuiHgVp32LJ/DcxZ+4C7PsuHXopWRF0duRmXEbSPz/Ehi9OSTEqRySEEKJ+lZgUCLCbcvDNuVvo0qsv/tqxKb5MXofUPA+80G8AQgNEnM50xoK/z0ONoptwqv0wAmq5wWKtukl8dpsF+hoNMDJ2Gro+5oEjx07DohNgs+tQ/+EmCKrthFs386ET+HssQQghhFS2SkwKbNAZfND6CX+kbPwnEvZ8iw59BqBxrWKsWf0xTqbrEFrPiNd7v4rv7rijYT0X5N8pgVCFF1xBNCD34kHExr4Nz1Z9MX5gVxhv38TtfCNsFrNceWD9hVsshBBCiNpU6uMDs8WG1r2HYMbE0ZgwYxZ6tGqC/qOmYNSwYZg5exKeeLwVPt64EdNjRiLytb4IqOlSpcsRs/LDBuG98e47sXikvjecDHq4e9VBHS93mMrMCP/raMREdAL1KCCEEKIFlT/R0G6TLqLlcs0/u9yzen9Teblc+8++x16zyga2nDAP9f92aUxsGD8siiSN+u6o2PdsVZi0EEIIIX8mhy9JZOtBL5g/D8/17CW/5g3LM0qKS/CvPbsRMWiQEiVqczMjA0e++gov9umjRLQrMTERYS1awD8gQIlo14H9++Vyr9BmzZQIn/bu2YO69erh8caNlQh/Cu7cwbbkZLz62mtKhE85ubnYs2sXXu7fX4nwafasWbidlYVk6dqvuj4FHyxdgpiJk+QSSN6w8bH62rWfx2Pi5MlKlKjNrVu3sEM6hiIHD1Yi2sXWvO/SpQv8/P2ViHal7NgBbx8ftAwPVyJ8Sk5KkvsUsCZwvCouKcGKTz5B9NixSoRPBQUFWBMfjxGjRikRPg2RzlXnz5//E/oUVAFWb1lWWip3DuR1Y3XARL3Ye0y1+RXYfmD7g1TU1jvCByxHGCc7xzvCedRRzgW/1EtBFUnB/4XNHbAasT85AR99tAJHzt+EIArybX6rpRzXz32Nfx0+CRtEOaaDHaVFuTiyLwVn0/Khl36WEEIIUSPNXeHYhT4vOxsN2/TC6z2aIDF+HW6X2+VHDy7uXnAX8/HV4dOw6ip2jV1KDnzq+SDz3HGkphVApJ4FhBBCVEp7H3vtAmpUE7Hpg3nYm1ET7y2KRU2YUGaywma1wGQy427BAauisFitsJhMsLDqCUIIIUTFNHgv3AqrwRuvDh+B0PouSEvLRGlZKUrZEskWM2o/0hkxo/vAYDejrLgE5WbWx92AHoPH4dnwAJgoOSCEEKJSmksKWK2FwaUaatetJ8+OrlfHG9Xcq6OGu6u8sJJocIGHu5v8s+6eXqjmopfvHLhW84Crkyj/PiGEEKJGPytJnPPmW+jWvbs8G9URsJK/ZR/+HcOkT/4VzYf4crckMXHTRkyYOFGJErW5dv26XOtNJYnA6tWr0b59ezz00ENKRLu2b9sGr5o10aZNGyXCp6TERPlDUlhYmBLhT15eHuLj4zGG8yWJs27fxqYNGzBi5EglwqcRw4fj8uXLPytJ/FlSsPDd9/Bcz54O1afgvXcXYey48VwnBQlr12BSbKwSJWpz48YN7JQOrqghQ5SIdq1auRKdO3eW6961boeUFNT09kbrJ59UInxK3LwZgYGBaN6ihRLhT2Fhofy3NXbcOCXCp9zcXKz9/HOM4jx5iYqMRGpq6m/3Kbi7FrojbaxPwf3iPG2OsL42eXD0Ht9z9xxCINfVO0JtvdUBxukox5ijjJNdN+9HgxMN7xH0ehSkncDC2TMxc9ZbOHg2Awa9CFHaMs4cxNtzZuOttz/Epdsl1J+AEEKI6mn6SmeTMuNawWHo81w7lGSmIT2zADpRD5RkY92G/fjLyCkY0Kk2NqxNgVUnxQkhhBAV03BSoIPBoMOhzXE4YfRDzNBeOHFgH66kpyGz0IQ6njpc+f46rl6+hZr+9SEKVHZACCFE3TScFNhhNtvRplcE+nVuAv+WvbFk3hgE1PVF3dq+eG3CbPRp+yg6vRqDkX1aw2KiZ6SEEELUTfMPym02K8zyJBuz3LWQfW212eTuhhWThMzS13SXgBBCiPqpIilgZX8Gg4HrTRRFZbREjeg9voftB7Y/CKDX6+WNd44wTkc5xhxlnIJw/8v/z/oULHhnIZ7t0cOh+hS8/967iBoyFAKvfQqMRrl5UQw1L1Kt69ev41/UvEgWpzQvCqLmRXKfAta86Enemxdt3gz/gAC04Lx50efx8RjNef3/7awsbNq4EcM5b1408n9tXuSIScGSxe9LfyjR8mveyElBURE2JKzDlGnTlChRm6tXr2JXSgqGSQea1i3/5BN07NgRwSEhSkS7kpOS5OZFT7Vrp0T4tHH9egQEBiK8VSslwh/WFIglnDETJigRPmVmZiJh7VpEc95kKTIiAhcvXvzt5kW/hyCKMGZdQtyHi/FR3GbklduQfvogPnh3ERJ2HIFN+q99tz8J70mJx+a9J6Svq/Z2lU4QYbqTjrWfLMV7H6zEhVtFcj8ClluUFObg37sTsfvYRbotTAghRBMqMSnQQbDmIW7VGjzRezj+2tiARXNnYEXSaURMmIrqWYcRv/s0GoWGo5F/NXy551/IKrJArMpP93YbdC5eCG/TCrasc9h35Bx7ICoveuTtG4BqthykXrglJTuqmHpBCCGE/KrKvVMguMBNb0deYRHy8wtQva4fnKwlMBYXoajYBDcpafji39+j5+sj8ZjnHXydegOioaouuDrp+m/HuaMHkev6CKKHvIjvvzmCW3eM8jLKFosJ5eVmeeVEQgghRAsq8Ypsh8nmjMGTZ6GNnwF+bV/C1OhRmP7GeLiaStBraCz6PtsRz3RthdzMPLw6YS56t/SHyVRVPaLt0oUfaPb0s2hSR4diz6ZYNH8cvKREQacTYC63onmPKIx4uR3M1KOAEEKIBlT6x3S2xoKbRw14uDnDZrXCrhNRw9MLLgYBVqsNgt4ZXl5ecNYL0s9W/adwNgRX9+rwrF5NHrzeyQUuTnopZ7BD1LNyQppPQAghRBscvvqA1VouWvgOXhswkNuSRGNxMbZuScLo6GglStQmPS0N+/ftw2sDByoR7WJlY23btkWDhg2ViHbtTkmBp/QhiOdZ/cz2rVtRv359hDZvrkT4k5+fj/Xr1mEo5xU+2bdvY0tSEgZzvoz6+LFjkSadt7ZK137VlSQuXboYMTET5de8uVuSuG7N55g4ebISJWqTkZGBHdIxNFg6hrRu9apV6NKli1z3rnXsvOrt48N9UrAlMRGBDRogtFkzJcIfo9GIlStWIFq6mPGMJS9rpMR45OjRSoRPUZGRSE1N/WNLEquK3WaXkxieN0dYU508OHqP72H7ge0PUrG2vslkUr7ilyOM01GOMUcZp409678PVSQFD4pNKITFiGNf7ETyzgPIK7XIjyB0goCygpvYszURO784imKztKP4uwlBCCGEVCqNJwV25N7ORnX/YFjSv8KKhH3QORkgWIpx5lw62j7/EjxzjmDlpsMQDE7KbxFCCCHqpOmkgJUlFt0pRPW6jfBCz64ouHYBeeV2iC4e8PUowoKZ81Hz6ShMGtARFge4BUgIIYT8HppOCmx2HRo0egRl6Sdx/HY1zJg+Crrb13AlLROo3gAvPN8JxvTzuJieIz9SIIQQQtRM21c6VnghOCPosaZo0fRRuOqlXKB2ffjV9YFvYAhCmzVHi7AWCKhTA/ZfmJRBCCGEqMXPkgJWQsdq/x1p433MbEIjj+WSpPKwO0n0Hldg+4H2RQVH2ReOMM6Kcyn/+9JRxvlLY/xZUsDKFFg5hSNtvI/Zaq0YI23q3azS+3y/uFY3q9V637gWN0fZF7yPk51L7xfnbXOUcbLtfuhOwZ+0OeJ+pe3/2+g9rthoP9zbHGVf0Dgrd3OEcbIx3k+lzikQRD0K0k/hw0Xz8d6yz5BpNOP7YylY+NabWLVhL8rsAgwGPa58swPLPk2BTa8HDzdZWA+CgpwsFJaalR2lg85uRtr3qbiSflv6UttTLwghhGhDJV7tpOzDmovPPktEm5fH45VWXlgy7w18tusyhk+fg3rFJ5F46DxSD67H8oQvkJGTA2uVpwQ6ODkBB9ctxsCBY3AwNUtKWgxwshfio3nzkOESAOvlFCz6ZAf1KSCEEKJ6lZgU2CEIrqjuDGTm5CIzKxvegQ/B2VqEvPwc5N8xQZd9DutSTsHD2YKzR7/Ct5cyIeqrahVClhDYkLh0Lvbe8ED7UF9cu3wVJuih19lRZrbD2VkPJ2dn2Nlqj8pvEUIIIWpVqUmByeaEiEmz0e0xHzze/XVMHh6F6XOmoJ6rM/pFT0f/Pi9g2uxZmPrmYmxOWIaWDb1hsViV3/+zSeM16fD86Ll4Z/pw9O77Cnp1bomM7w5g/7lCjJ40ClmHNuPbogCMinoOsFDzIkIIIepW6Q/LbVYbRIMT9KIOVnmGox0G6dO2AOl1xYKMMh7mEjAWswnFpSY89EQYArxc4PtoS4Q/5gfRzQfPvNAPz3d7Eq6iXW5pQAghhKjZz5IC9kzdxcXFoTZRr79vnJfNWdr00hiJerH3mR07pOIcwv7mCeDk5CQ/guQdG6cz5+Nkx5gjnEcdZZyieP9H9zq7hL1g634PiYrCpNgp6NChg0Ms98mwaoG4uNUYMGDgL5ZYVCU2JmNxsbR/t2HYiBFKlKjNjRs3cOjgQbzcv78S0a6EdevQunVreX1+rdu7Zw88PT3RomVLJcKnlB074Fu/Pp5o2lSJ8KegoACbNm5E5ODBSoRPOdnZ2L5tGwZGRCgRPk2ZNAk3bt7EVunaX6NGDSV6n6RgwTsL8WyPHg6zHjq76C5Z/D5Gj4nmNikoKirChoR1mDJtmhIlanP16lXsSknBsOHDlYh2Lf/kE3Ts2BHBISFKRLuSk5JQ09sbT7Vrp0T4tHH9egQEBiK8VSslwp/c3FzErV6NmAkTlAifMjMzkbB2LaLHjVMifIqUkpaLFy9im5QQ/jgpqNQ5BTpBhLkoE9vXx2Pj9oMotQnISzuDtf+MwxfHLkAQbDi+PxkrV67A+qTduCPlHaxHQFVh4y3NvYINn8ZhtfTHdujUdfmWCoubCm9hW0I8Nm0/hGJL1Y6TEEII+TNUYlKgg2grwPK/f4y6bV9C29r5eHP2DCz95370jBiC8rPbELdlN3btSEH6jSwYzXq4ueirdAKfXi/i0rG9SDlyBrezC+Ds6ib3sNebcvGP95ejfqeX0NI7Ax98nAy7SH0KCCGEqFvl3inQiRB1dpSWm1BWWg7X6jUg2Ewwm00oN1ngJLqiXc/BeHPeRJSl7sPRC9lw0ld6AcT/SAeb1QS9dwhiZszF0J6NsWXzdhRLSYpd+p5etKKszCz/fzhXY8mC8muEEEKISlXipc4OM6phWOx0BAlZEII7YcakSZg+ZQjyr1xEm76j8WqvzmjVrAHOn07Dy+NnoP0jNVFuqaolie2wWnVo3Ko9fKyZyHNrjLmxg2DNuYVMowGjps9EgPUWXBr1wLhB3WBzkImXhBBCyIP6ISmo4ekJs8mMtLTrDz5hz26XLrV6+DZ4CIG+PrBbLRCc3BEU8jBqe7rJq0c5uddEyMPB8KrmJPcwqFp22OwCavs1RFBgPQh2G9w8feAjjdUGEfUbBCPA15stHan8PCGEEOLYiouLcSM9HR7uHj8rn/yh+oBJSkzCuOgxcmnK4KgoPPLoYxXfqMoH/7+BJTDxn32K/q+8ym31AXsDdqXsxNBhw37SwImoA/urYyWJXx4+jH79+//ikqRawFZfW5+QgPDwcAQGBkppt3axfcFKEtkHrrCwMG6PfTZOVpJYz9cXTZs25XKc7BhjJYlJiYmIGDSI233Jxpmdk4OU7dsxICKCq3OBIF2LjEYjdkrv9cf/+AeCg4Px2Zo1qFu3rvITFX6SFNyVdv26XHOdLmUS7A+Gd+zCe5//Da6wMWr5YqF27P2l97gCO2ew45H3Y/LPwCYuy3dQOd8XjvCeOcoxxvM4WWOxxxs3xlPt2qNaNTcl+lP3TQoIIYQQoj00p54QQgghMkoKCCGEECIB/gMra3KxIyJCUwAAAABJRU5ErkJggg=="/>
          <p:cNvSpPr>
            <a:spLocks noChangeAspect="1" noChangeArrowheads="1"/>
          </p:cNvSpPr>
          <p:nvPr/>
        </p:nvSpPr>
        <p:spPr bwMode="auto">
          <a:xfrm>
            <a:off x="219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png;base64,%20iVBORw0KGgoAAAANSUhEUgAAAgUAAAEwCAYAAAFQxDIYAAAAAXNSR0IArs4c6QAAAARnQU1BAACxjwv8YQUAAAAJcEhZcwAADsMAAA7DAcdvqGQAALOrSURBVHhe7J0FQFVJF8f/r+lORUSxA7uwG7tjzbVd/WxX1+5YW9dYu2vt7lbswkIxMEjpfv3N3HdRVFCQR8n8dq/cuTHvxrlnzsycOSPQEpDL4R7Co8dP+WTm4la6pIBfTRavR08y/AUNHtAPQn5d73TrNwlDhwxBy06j8Pz8Rvyve2sExMejRaOGiA64B++bp/kjU6ZBs66ICHiKZi26oF7d5vxW/SIQCHSS8NDrMb/px+jz6yFZfeBXk4VcnxO/mmEMG/yH7iEEBgbhxOG9iAuPQOVWPXFszy40reICZ7ea/KE66FOzt7fjU78GNatX1z2ESxcv8Zu+D30IVlaWfOrXYPAfSSThxsmdOPZSBIPw56hVqxJq1W0KrUbDH6rjl5aEN298+U3fhz4EOztbPvVr0Lhhw8+SsGvrOsijY1G78x/Yv2U9WrX2gO+1vQiKN0SXvv/jTvilJeHs2XP8pqTQUuDLYlyr1cDGxoZPZT6WlpYIDw/nU/ph+NChuofg6uLCb/oM2YxW7dvh8L79sHIqhdD3j5GQEA9DQ0P+iJ9j6/I5iLIthCdHd2DR6u2YNmsyijvboseAsfwROlo2codCKMPZi7egSojVbWvdGocPHkQBt+p48/g+oInjtlPUGi3KuteD1/WLRGJ1xXjdKiVw/vpjCIRfmkMFHUzwISQWCpUWBQsW/PIhjPhzCRbPH86t04dAxT8p8cTYSXwIs5ZsRLjQBG3LaCEh/+3dexz/rlyBQQv2w9D/OfmBGBRo0Bx9mtXmjk+kVt9ZaGj6EQU8WsHf+ynkppbYMq4ffIJ0N5qIVqtG05plceLqI37L54eQiFKlgUSsu0GFUg2JkFyzSMylE+RKGMgk3Pr3+OYhJOVHD+FnmbvpEPIZBMHe2gL+8Ubwu38bJSqURavmbfgjCOS3a3aZgrObJkIqEZE3KeI204ew97//oNESKw8aiMRiiEW6fXKFEiJ6ueRcsVQKuVwBiVSM+NgYkjaAmBwr4iVCniCHUCSERCL5/BAio6K5nUkRkgegIRkmhW4zNTXhU5nPsSNHiAndgk/pB6oYuUcTHxf3zRLH/5UrVHh8cu2nbVmJWq3m1/TLdytQGmIsqRQJKFDjN249qxf6iSa3PT0L5bsPQUi+Ifo9Ld9+hVvP6oXqqOS2p2ehcDqBGkuU+dNn4c/JE7h1esD79++49USoOrKxseZTmc/ZM2fQgFh4+qRb165fPoSk0KdOxU8olsI3JAbOFlJuW1ZajLR4pCWEPvlkMSb3EESk6Llw/jyf0kEfgoWFOZ/KfG7dvInKVarwKf0wa8aMH0vCh3gB8hsLiEWm+bUlwdv7Ob/pM4kPISl0m61t1tUdTp04gcZNmvAp/dC6ZcsfS4JIHY03d07CuUqHX1sSknsItHS4d/cun+IhD8HK0oJPZD7Xrl5F9Ro1+JR++HP0aK6OoA0ICOSWAQPHfVonD4b7G/oxUDtu3u5P27KSQwcO8Gv6o4a7uzZFSaAVjl07d/IpHUQQSN3BlE9lPo+8vFDazY1P6YcN69f/WCccufESLasV5tZ/aZ0waeJEftNnqHWo5VqXPkO3GRkb8anM55WPD1wLF+ZT+uHUyZM/lgRayfhwZx+cK+fC0oHqhKVLFvMpHb+qJHxROvT+Y5I2OEhXKtCSgP4NCQvL3aUDbTP8EgGMTYz59cznxfPnKFK0KJ/SD4cPHfqxTjAwMsDw4VMwd/a4X1snTBg3jt+UFK7VUrf6iazVCa9fvkTBQoX4lH6gbRRfSMLE6Sswa/JgXbcLLwmx/g8R6vcCzpV+8dJh3ty/+U1JSF4QYGKSda3N3k+foliJEnxKP+zZvftLSZgwbQXmzxgChUrXdkAlISr4AyLe3iCS0P7XloSSxYpxN5yU5CxGSmLjZFagUCgglUr5lH54/OyZ7iHw6VyLYPnyFdpatevwycwlO3ivlS5Vgkp3xoj32hNeaNO4Pp4FxaJD3doYP34WHh77FwuWbcWpdZOw48xD/siUGfbXIvzWzAO/j1mB9o0y7kUJVqxYqa1e40sHrZTQ95dDssty77WyZUpDsG3rNu31S7dQtkEzBHrfQbEa9fDhiRdat2wCA4MvlZCDgz2/9mshmPf3PG3lypX55Pextrbi134dSpXmJeHSyXOwsjJB+1GTsPXvKRDIo/DXrIX8YZ/5ZSVhw/oN2jp16/LJ75OVhlJGYWRkpJMET6ITCleri8BntzB10hCs+u8GXG0lKOJEqs0m+WBhrmtc/WUlYc7sOdqKlSrxye+THp1Am+m+Vxz/aH9KUIfTrx2z8jg6wj8ggE/x0JKNFDdfU65cOQgK5s+finKPHvJdu+aHUH8nC+f6GN26OEo3b4GF8/7F8hVzcGD7IaxcOAlBsYrP/lBaNfk5nS/St2hQtVYDXL94lrt5akrXad4OnqeP8PuBUaNHY/7ff0MoEnEuR4ZiIeKVau4hO5eohndPr/NHAq98fb900lg4qh2/9hl5Qjz599sH0GvCCkzdsh/nLx3EiumjMGvK35DbuGHy3JlYNW0Mxo5fDE2CnD9ah/yjJ6rXqwix0gjxahPcu/UUVSoWRZTmyxvWCnSXlfDV+dRlSEUqdzcunyeVvM+uO0kfQCL0AahVCs7PSq4mtSD+VT+/d1G3koQfSoJCLodUJuNTPw+VhFM3TuL1o+dYM2MmhizcgyLWgbhwIxrlC8Sj2W9DP0kC/TRUKhV34WKRACKxzhVPTt469VajPotajRoikZAcq+UqVQqFErPX/oepg7tykkA+c5DdkKu0oF5+WvIiZVIJ5OR+qNsBbT6kUEkQ/Lf7P20jDw9uw48wN8u63qe0sHDBAu5BpBYh/aYSPdaSW+iTS1z/VflSrSaBiiQnlkrlp/WcstA6TnLbk1soKT4EqknpQr+3xPWcstAWsOS2J7dQOGOpfoMG2LVsJnqPHIU4lU45+fl9W8GzzUIP97Swbt069O3bl099H+f8+T8/hJQQaIl48UVWTrEY06oYU3wIly99Oy7KMgu9VNLCoYMH0SqVDbINGzUC6ENI7ItMbhn3v4HasJCP3HpOYcH8+fxa6hCs+Xe1tmbtL8ckpEROGf+0asUK/DF4MJ/6PlZWVj/WCRKJFEqlglvPdTrhwf37/NpncsqYyN27d6NTp0586vtQD9lPD2Hl7CmoUMoZVVr24XfrkBAbW0nseEquk4S9e/bwa58xyyF1h/PnzqFe/fp86vv06Nnzxzoh4NExuJRvCTmpj/+yktCjazets0t+Pvl9jI2zzkslLdy5dQsVU9mC/te4cT+WBJXECGKlrgaZ63TCiuX/8GufyTGScPs2UttuSiXhk8U4dtAAbXR4MlZjSOin9ZxCmi3GlCRh3ZrV/NpnjLPQSyUt3Lh+HVWrVeNT32fEyJE/1gliiRgq5S9uJ3Tr0kXr7OzMJ7+PUQ7RCXfv3EGFihX51PeZMHHiZ0lYMmMKhAYWGPrnCH63DplMN+6Y8stKQv++fbWurqnzDTTJwnHSaeHqlSuoUTN1PheDaG0zaelw68bNz6UCv/iFRX5azymkuXTYtXOndtqUKfxz+T6JDZM/Q6JLYEr8aH9KJHdeQkICDAwM+JSO5I6j3Q0vXr3Sea+99PFBk8aN+V2M3ALtU3rn58etc4KwatW/RI/U4jZkd7r2HY8iVWqjX9PScLS3QsDHaNjYWiMh9C1ilRI4kbqgWkMkPT4a0ZFRsLW3g0AkQWRIMI5umIMuI+eStBQlSxRPVy973rxO2vaVC6DP3E0IDwlD9669sGnrBjx79BCV3atBxvV/pv3rzmz+N7A/Ll29mvMEwYBYLeSSuSgrSvLGG7UYgPNHV5N12jct1kVLEdBOOHIM7csmx2o11N4lL4bvl9KolShd6vtupD/C5+UrrVIhB/UPkBEVzGWmVZHrEkMhT+D6zXMCXwjC9m3b8b3Kw89Ay6Nf0cvrV4O6+F+5du1LQVg8dzGUAik0RhZQfXwBFfmyegydAPuE+9iw6yxcrM2JyhPgpdoZg3q25LNKHiYIOYNkBUGfMEHIGSQKwhd1oSj/p3jvdQnb/l2Gf7cexuolC7F4/kJEBzzB3fu3sH//CYjEKXkWMnIyTCPkcpItGlYtXQUlpFAZW0Lh9xDxKi26Dx2PvavmQK6VwszeFRXc8iEkIAjN65dF4Pt3OHzNDxKZCQb0asVnrYMJQs7gC0FILiBnSpDDuZf8I/QRvPNnSfxtodQCxoIoRMs1KO9eHfc8r/FHkPvQaOBYqDQCXz/h0uVLF8a9Rz7cuj6unQ7gpQN5U0Nqx7rShnPagP4jqG9qaltAaUDSM+fPp+zHqlIp+bXkmTtjAU6eOowl0/7CxccPUKn5SJy8egt7r1yCOonz/dfQh/wjEtth4hMSdCs8Si5fLdSpbKjRKCIQlaDiosV9IQRkoSMkPr59zkV3pVAhMLX4/lAWrUqOgd1bYNOBY9i6bRf+mrkApRt+6c+TEge2LMfvMzeje6vGqOCYvIvLptOXsffcQVRrNxp9pq/FP7tOQyu2/GaItlKuQMcm7jhweDs2L/kfVk7vCY/CZqjulLzwqhRyeF48iG0HT6JigeS7zVLUCBoaBJU8LDpSIilfawQaT3gbeTDTBrbDy+DPwpPyV0UbeDRoMXYNDs7pR/IScmmyQl6OgPs9nUSL+IYgKuHkUZBrMbRzQ8LHR/RHuSXxJX5N4m9r1CoIRWIYObhBKzJAvN9NyOPjoOIGSWghM5Bxf7VCMcwcXSEP0cVwT+7aG/SZge7F5YiItcAzsTXyGUeibME8kMoMcPutFmN6NYdY8tmQphqhmOQNClXwwKXbAchXtS7qFRciMCwekgR/3L7nj5oeLdCiWTNotBpOI8jlAizccxg1XSVYueMqLPMUhqurLUZ1bMrlOWTIUARICqJf6xJQhytx8MYz5CmUH5XzaGFtJMWjGzfg/fItnj+8giO3dL7YVAjk8jhceHgLB7dfQYu2tdG0bj1IeKM/USP80kWDSqngrlWppC1+IjiVaYjAR2c4Qbtx/wKqVmxE5Y8TRo1KwbUG0o4afVx7Tisa0lxroA+WCkNSqFicunwfjWqV020g0ONys7GYEYE+0trBnhqSbUf4WahYJBUCRs4j3YJAy2BKWNSvOzwuN5CsIPg/uYy7p3fi6fUT/JaUoQYZxcos68KPMdJPsoKQp2QtVGj0G0pU+3FcaGrZUxth98Ezug2MHEm6iwba/05thE6t9TvBACNzSbcgyDXAC687ZE3XBsDImaRbEGQkhyJu1HFa+830SIycQ7oFgbZbUD0QEf3jpmNG9iXdgkBbh6kesDDNmlZEhn5IVhC0imjEh33Ax7c/nl2bRm+iiGn0IkaOJdm3J5CawtDKCbb5fxwQmuucIqioDzkjx5Luz5j2YiWGQGPkXNJvI5Caglqt4jqZGDkXPQgC+YcKAysZcjTpFgTOqYRARxcxci7JG4tCXbkvlvzYWSJxgu9EjxdGziRZQaCxbmm5r/6B3yKFHkvtA1ZryNmkXDSQcv9rT6RkoT6H5Dga9JiRc0m3jUAkho+JzicZOZJkBYF6HaW6bYBoA9qopCFFBCPnkqwgUK+j1NgHiXCGJd/UzMiZJCsIAoGI0woS6Y8nbaC1hrQIDSN7wgnC162CRNlz7QN0Jo0fQY+jo4ZU3xndxMi+JFYIuHEN3BojV8MEgaETgkIFCrAOo1zI4P/9D8Np9N1jR45o87kU5DfnDiQSCYoXK/LTUu/z8rWWjovM+WhpVDnqbJxzNED06+vYtXg8RAJdw1VUTBwiPgbC74MffN4FIy4qHAF+fggJ8kdMgq473N8/AP5km4bYwusPe8LPP5DP7eeRirQYMmsjmjX0QHhIEBQRvlApExAeEY3IsGByPd+d6jcboXv3yVYXszMCqNGsUSPMWbAO1obx2DJrDPp074Nj157B1NYJM2bNwuLJ/0Ortt2xdP8tzJ0zBwN790Sf8f/AwtoOIwf+zueUPhyCzoDUkzF01GSIrBygDHqMPHYWcMifH8/Ckx+en10RHD96VOuUvwCfzN7Q9olPmkujhjghADBxhlAsglqp4IJmGBgYctUf6klNZ+ejDVv0HC11lCHnUytYrVanuziQK1SQScXcb9EYx3QSSZqvWCrjfDUTckhxQeeJ54QgT77UTVWSFuhDSU17Q1ZAhUKj0f60zhYKBU6/SqWKmyKeCkG5CqmL3p8WNq5fh3ETJvApRnbms00gFMPr2Bo8uHcLF695IVyuxj+T/sCFLbNx/vFrPLh8HJt3HcUpT11wKcavwxeGYflWg6EKfI7rNx/h7ft3qO/RCAKJJaLeecHznjec1L7w9n5N1Cl/AuOXgCsOjIz1P93I4UMH0at3bz7FyK6UKs1sAgbhC5tAEBeCpZuO4ujRA1CGPIX3i5d4fOMYlvw1AHPmr8Qdr2f8wYxfic9CoFFh2ZYTcHS0R9EKdWDoUBrWTvlhZm6FTv0GwMohH4yjdTEFGb8WXHFQrERJPqk/tm7ehNFjxvApRnbFyMiI2QQMXhNwQkBsgsfH/kW0qSvC401QoZobts8aAvdKbgiwq4NSBoF46fMG7xNkiI+Ogl2+vIhNMISRqSm6NK/OZ/cZJgQ5hyTtBFqUaT4QpooQPPB6gYiIMLRs1xqmFpZoUsYS73x98eK1H9r16I6QiHBEhwYg0N8fce+f8X1RjJwKpwkksi8nePwe9IWnptX83JnT6Ni5M5/KPGQyGTcPYXqgcZRpp1B6SPTB/BHW1tYIDQ3lU9+B9lWkspXO0cEBAYGp6zIvV64cBCeOHdMOHjSI3/RjuB65VHSeFCpcmBQfujkLMpMCBQrgzZs33HojDw+cPnmSrOmm7EsaXLpWrWq4cukatDSINtlHo7knPmJ9XDsVRCqQP6J9x47Y+99/fCpl0hIce9iIEVi6eDGf+j6viIZPXa5fQccnfj02UUYetLVt9gqaXczWDC3cSuLYwW04fnwtjmxbgf0nT+Pg7rUY0uc3nLh2CdcvHscAj7I4dpoKy/dp1KIdNwKLDr5JHIml65z+PrU8GkNq7oDOnTuh82+d+K1fo0WH1omz59IYEbrnm1wsqZbtO3z61foedbm/AlHKAteOHM+RwjHJagI6X0JCgiLZsPJUE9iVbolGDlEIti2DBnZvsG/XcRgUaYqOA3rgxf0rWDJ/SbJfk0al5CbQTPzi6FThdMrw5FDKE5BcMaXVEjVLvt6USKoJKBKpFEqFbkpySlI1rVapkHR+Bhqgg8Z1TEkTnL7iCUHIU6y+rkEb10hMHj4cCWoB/BTfOpEk1QRFanbD3lUjMWT0UpjkKYBjG6Zy2ymfNIFWhRH/6w2Liq3gbq5CtDoe7+6fIkZ4NMb9c/QLTXD56hn43T+L56Z1UdA6Dk4yNboMXoZAnyvc/q81wYF963DpzDVcfBSEB9eO81t1UE2QrBCYF/BA2MNTEJoRNclvS+Tr4kA3OymIwHz5wpJ7kLX7z4OLVIn8pYqiSEFzWKqDiTqWwcSA3HSYHKHkhu+cuAq1qQ0K120BK0kExIZWCL95AGHhcYiXi/D2fTTUrm5wr10Bwzt+G8r3ayEQqeJQtVAJxKlE+JDHHYhTII/hexiYF0H73m1QxV6AoMBgdOjalz8j+WuPj4uDmAiliLwIgcgEamXUdwN9yclzEYmloDP4ErH7KmgofX66dNLigP6GIam3U742AagQyImdkrg/ZbRECEZ+EgI6SOh7wwxTFALyueguM5kv7mshWLr3OMZNX4c4r/38Fh3JPUhajHCBM8n/Iq0cKgEVHO6XuP0UIT/TCvXSoZu5nyLXISIPvJ2bLfY9JIJDro/uSIzenpSkQhAXT14Eya+OqzmiYuJxL0jJDckXk69fLKazuNBxlRpyTQKYSCVQ8vf77bVrIYmKx/iRvaHM3wBlK9vBQhyDoMdPcOaZMSyt4rF09gz+WB3RWmPyBe6BkfYDvF6KUTl/PEzNDBBnaA15uD+OnbgHkYUDQt6/+CQE/4xqB6c6bRDs9RDPpSVQsoQLetavDrGBlLvOkwcWQCHMz/k07vMMR+V6NVA+HzGC1UrERAkQHx+JJ/eeI0Ku+SQEJ05vwbsANcxj3+Hg3Ug4OJhhyazPmihlIfgOXwuBkqg9Wnp9bQSlpFIzmkQhUKsUaNv5NzhVbosOpZS4fukuxs5aAMdyPdC8c1M0cQ7Dm4c3ceVGNIp6tECNKqWwaVpfHLjqney101lQqPCVsDXG89B4bjYWIRVgIjha8p/0q+F7VBPQONL0a+a8rBRKKuGc4HHTCNFzSX5dunX/JAS0eBTQyDAkz6rtRuD2zjkQGZty+6gQKEgeVKjJGyAaVPexXL+5D5UqtuO2CTnNJMCoP0d/EgIVuW7uwyN50rzp1ELSJO9KL0KQElktBBTOz4++JM6OEMBMKkakXAWlkhRzIvJ10wdKXhBXcyD7qX1AVbw+rj0n1Q64dgL3NMzgTiWJVqd+xOqVKzDmr7/4VObhHxCAPI6OfOrneP/uHfI5O/OpjOXA3r1o0749n9IPVACoIKQWTrSoQZLqJf7L9M2bXogJ/UC+ui+3c2V6FkCNp/SS3samtECnB8xqUqdfvsN/x65i1fylEKQiEBYje5JuIZj51+/43+Rp0CSpizNyFmkWAq5KlYqFGo/JbWfLl0tGPKe05ElJsxBQCzXpEh4exVU5vt5OrfGvt7Hl2yUjnlNa8uTeKfdvOli89iCpLfy4ysjIviQrBDPn/oMla/bi3rsIfkvKUJtASerejJxLMu5lAlzdswLer4JQqM3/UKeoLb9dx/v374ka+XE7AW0A+SMNjVD64v2HD8jn5MSnfo63vr7In4Z5qtPDiePH0aSpbvJtfbFp40b83qsXn/o+zvnzp93HkBodtMxJ5NqNR3BzMYR5nsLE0PhcLGSVexltLaSthumBthbSVsPMgH4stNVQn/xUY1F6OHHxLj6+e/KFADByFukWAmoTFKzcik8xciJpLg4uXjhPbIIfRzM9f/YM2nXgPVoykaCgINjb2/OpnyPA3x+OefLwqYzF89o1uFf/1ls7PRw9fBjNW7bkU9+nYaNG6bMJhFoFNEIZYuRqKMP9YWn/2SBjNkHqyPE2gSr0FSRiCSxNDXFu90Z+KyOnkS4hENoUh5LGCpLL0X7oJH4rI6fBFQcFXAvxyR/zdRUxJXZu35YmlaQv3r17B+d0+gK8ef0aBQpmTmzHI4cOoUUr/RrWa/79F/0HDuRT38fKyir97QQhYZGwszbj/PSSwmyC1PFLtBNs3n8ZCydPZ/4EOZh0C8Govi0wYtoUaIltwMiZpLk4uHf37qcuyO9x4thRdO3enU9lHgEBAXBMp48hDUubN539D6nl4oULqFNXN4pIX+zdswftU9lGU7lKleSF4MrtpzC3tKQGANwKf9lo8rVNkOj7T6fQSQqzCVJHNrUJhCig8sbbi1tQ0PXHVvZfUxYjmTEgjBxEMkKggVO1tmjRdyxMhD/2E5g9eQjzJ8jhpNkm2L1rFzei5kfcvO6Jho0TR9lmHnSsPx3znx5CPn6Eje2XfhQZxYN791C2fHk+pR/SYmf06Nkzfe0E1LdQwfvofz36l9kEqSPHtxNE+N7hBEIpkGDnAtZsnFNJlxCYOpUlQkC0gFaJDsOn8FsZOQ1uQOo1T08+mQqoA9GXLcTJ8tjLC1WqVeNTmUdkZCTMzc351M8RER4OC1pFzgReeHujSLFifEo/3L1zBxUqpq6I/2vcuPT3HdAAFRKJiJtDOSnMJkgdv0TfgfeVA1gwYTLrO8jBpFsIStZug5HTWd9BTibNxcGyJUsgEv+4nYDZBKkj29oENKIYLftp34FC+WVr4Nc2AY3GoVAqQaOCJYXZBKkj2/YdvL9+AEfWzsHf81bx21Jm9+rFEEvSXaowspBk3p4GDhWaw+P3PzFyZH9+W8q07T2Y9R3kcNJsE/y7ciUX/u1HPLh/H9Vr1uRTmUdERAQsLCz41M8RHhYGSysrPpWxPHv6FMVLlOBT+uHWjRuoXLUqn/o+I+iE2eltJzAwkIHOFkpDsyWF2QSp45doJ5g5dgykUuF3o3sysjfpfnPj58wFnQ3364DXjJwD13dw5YouMHJqoDXHJKVBijx+/JjzX8tsoiIjYZaD2gl8nj9H4aJF+ZR+uH/3LspVqMCnvs+EiROTtwkkEl1AZBoq9UftBNxs4bSNgEpHEphNkDqybTuB382DOLZhPib8vZ7fljJLZk/HwknTIBCzvoOcSrLtBPblm6FR9+GYMrInvy1lRkychtEzpkKrYn0HORWuOHj06DGf/DE0OvfniWJS5u7dO6hdpw6fyjzCSXlumc7yXB9+iqnl8aNH3HzF+iQtMQ8GDR6cvE1gINPF16eDTBLkX37hX9sEdHYUegxrJ/g5sq1N8I72Haz7G9NGjeK3pcy9Y+t1/gTMJsixCLnewi/QIE+llmja60+MnzuX35YypRt1xyhmE+RoBEQItI62tnpvK6fh4pObSCujSSzG0oM+8qBF5rcf2LfQGVWk0h9r0dTmR6FzOtK5HX9E0WLFsO/AAZ0Q8NsYuRQmBAwGg4NTBrRocnUpgFPnaJjC9BWHjOwNHTGYVSQdqcjIWmiPz7Qpk9GiRXN04qc155TBiWPH4PvuPWqkYW40xo9RxoTA8/Yj8uSlqFu31jfDdJIjwt8HfvGmKOnqwG/5OfxfekFlXgDOtrrZFSm0e7B4sSKp6AnOGF69eq09evQYnIuWhYU2BI9e+KFOg/q0UsbtF0KJ85duoV6dGrqJi4UCnDp5Do2aNICWOSxkCP8b2B+Xrl7l1pkZkIEkBPtg5bo9OLv7X5x++AGD2jSC9/2L+N+s7ejWvAE8rxxD686jsWx4DzwNiIZHXQ8EeV/FmVvP0blRfQwfMxmrJ/XDzUdP0azrKEwc0A77T55Cw4bNsWXhOCzZfwf9WjaE992zGLVoD1o3rofTBzagz8QVOLZzDQ6d8UR7jzpk/2msP3g9NWNJMxSxUIu5Szdh8phJmDhpPhbO/RtR7+9i5OyN6Eju19/vORbMXwy/F55o3qwFdhy6grlzFkIT9RIDho9Hz6FzualiGRkDUwYZCDfJt4EtOjStgbMX7sAprw127zmEvHkd4GBlgi1bD4LKto2tBVbMmwaVWskFA1Oq1IiLjsGShXORN48jDu/eARuHPNxkpFVr10KcWorShfNCrlDCKY8Vdu09gnxOjoiNV6BqFTfEJyhRtFA+XL9wCiYyKfbsPQxDYxNucHlWEx0Vg/4eTijVZjC3Huz3DiFvH5N7V8HGpTgSooPhHxkPk0J18XvbWuReFHh45SzK1GmCD4+uQsCqsRkGqyZkMSKREOpMMoGzuprg8/K1Np7Oac7INiStJnxSBuERkWjQsCG3MTtD+9fWrl6F8RNZ1CQGI73UrF4dV65d49Y/2VxEJ3Cd67pFC1+fJ3jy4h03Dp1uo/vfvA1IcowGahUxa8nf8KB3pD6qRkSc4ov9GbUIBMxUZDD0zSfLICw8AvUbNNBtFYoxcXAvWBWrjZiQEAjVcSjrJMOLWAsERIWiqIMMvw8ahes7lqFej+E4tmYeXgXFokCt5nhzfgckUitYmoDUVyU4dtMHzq7F8b8hA7hBremFWgYb1q3NEudWBuNXI6llkLwyICS6u+n+kvomYnD4+gc0dS/2xXY6SIEkqGnx6bxEEhusyJG6f/lj0gNTBgyG/ki2miCRSDn/1cSFhqv6/FcGkYE12tQt88127nh+W+L2xIXbzq1/zk8fi1jMpl9gMPTNJ2VAZ8GkDu2JS7j/cyxfveWL7fKEOIRExnAx7TasXIbXgRFfnBMW7McNSEi6LSMWFQ2bwWAw9EqyLXECoRizZq1CjyblMOKvBdizdDoObFmOi3ee4ebrcMT6PUCd7n/g9M412HP4CE7vX43QF+dx+/xBrJ8+BkcPH8K0aUsgy0LXVwaDkTZSbDPIrrA2AwZDfyTbZkAHLlCnlJywpGbeNgaDkTY+KQO1Wg2lUqlbSJ380Z1ruHb7MVT8NhXZ7/X41edjyJIQH8v9DfV7iVOnz3+ZR5JFrVbg1Ycwbl0hT0BEkC/ncvv1cald6O8wGAz98h0/g97IV7EZgnzfQKCOQ7l8MryIsUBwbCRK5pXit74jcWPHEtTpPhxXdy1Cg25D0LfvUJQsURjFna3xJMIUBrYuaFtMBYVzBRzasBkdu7TETc+rsDVW4dzpR6hdxgZHnwkgiQ3GuKnjaWOF7ve/A6smMBj6I1V+Bl8j0sbiolcIapbJz29JG6rID5CbOsNYmD4/fKYMGAz98Y0yOHn8OAYPGsRt0Dckey5gCv2rD+hAl9JublyYytwCDen59OnTLIkhl0h2ee4tW7fGnt27Ob8VfUFDkO7Yti1VsedSA3WZ/3PMGCxcsIDfkn5oniNGjeLCm+qTggUL4sz589z6j+1yRrZEZlcdxU0k2L5wLMrnz4eWdepi+uzJ6NxvAEZPnISxAzug/+jJqFw0L6bPmIGCRcpj1oxxiI+Lh9cbX3QfuxQlKzfG6D86o36ngejarComzpiDnSunYOr0WTAU6kd5M3IOoqkEqu2Pk6pCRpHoohyvNMDpi8dx7th5TJs7HSoTZ3T3KIkqLXpD9vE5Rk6dg5AIMawdCmL04PaYsXg1HvtGoF/bqjh39R439p86HNnb2yMsLIzLMzdAI75//PiR60lJRCi1wpxF03Fw7170/3MMIkJika+IKwwtrOBsrYKRXSFY2+VB+MvHKFvZHYEhMahQviQOHTiMMi5GsHAtg4iIeFQpbgWtlSschWEoXL4G/H19YWbtCKVVKXy8dwFyoa7nJq3PXauS49SJfUCRRujqUQ/Wecm7blGVXEsF1GrWCfJ3zzBh1jwUqdEepSRvcO9lEH/m96ERXJ8+eZKMF6oWfefsRPt+w1DA2glNuvTG9RexmL5gEW6fOQEjkRoJKQwVL1GyJB55eX3updKqsPX0CbxRFsCQ31vCyToP+vZugyiT4lizYhGcHcxRoW5jVKnXAkVt7LF03kCs23aEyKdOzqkVXJ2Y39c9Pbk0RSlX4MiO+SjfdgTq16mBvC6F0aSCAyq27Is5U/+AsToMHvXd0fb3P+DgWhWdKpji7C3vT98OzbOauztu3rjBpb9GHheDY8d3Is60KGq4SEmhMAT2xergt8rGJJ/nKQa2obLVo6duOow0WQYWBZth1Nh/MOqv2ahf3I7fmlq06DdpOmpXcsekiYO4B0enKRJLZBBLySIRw9jIGDIDIxQtWQoiU2fs3nMaFlbWMKQDnH6imlFv8DIM/2sOGha15TwX6SjLBGLuysk6fXgjRvVFTGwsFHI5FyiEmsL0OLqe6OlI/8Zr88CjlCO3TmcEWLrfE3NX/wdTjc4jUqmQc7MF0LzpOdHRcrSvVZLbZ2hfBpUKFEYRGyOyP4HrTdHHmH5l+EP07tsXN+OLYebE6XCU+WPD2s2YM24S1q47giGDRmP32sW4E5CAY3fCoPR7jJGjx6NI8WLYtOcCtv0zDz37dcb2ozewfeVSbN53mjNBJ0xfgCFDBuPEtnmITE/ge4EQz56/woZxPWAkDseDN5GQknfs7l4ZVhbmEJGP2cjICHs3rIJGL6NQBfh3+lh83D8BDapb4573ayyd0AWbli3DghWLEZem+IsC+Dzzxq2tkyEyEuDonddEBg24hvUA3+cIl+VHsTxmMDE2RkzgfbwLjqbi/V0EpCR74RuEYR0aQRNwFwFxYs4pTyozwjOiiErU7Qojqe6ZXDm4GfEa+vmm9Al/C/2OXjx/CTt7Gy5fI/Ksbx3ZirRMe5umNgPzgk3Rt2MT7N+zGU1LKLDiiBe/J2WoRvtem4FWq8bqY5dhReqAHwI+4q+uTaAQpSyEaam7NhjyD06tmI3NqxZj4e6j6NqzE3x8g1GrojOi5EoUlIUi0ucmzIpVxZMnb1AqH3kZ5L8IkT0en94NhVNp3D5+CM42TrB3KYL70YZ4emAWRqy9iO07D6Jz43I4fv4ByhUxR43mzeC16W+ozcph/4ZF+GNoH9y78wQ2eZzh/cwPpRo0x3mv5+jfuwnuvPiIZQPaQZDKUZzfazOQWpfC0skDcfb4CbTp3BG7dx1Eu05tcODIZTRt7wGYWWLsqCXo4O6EijUqIzpBgf1H76B350YIEpkjrylRgERJmcYEISQsFG98P+D0/q14GvTlx5Pa526Yvxr+7FIX3jcvwVb0EWtuaWGpeAW/yARSytGgqHIcObkZx4kS+vffTaRQoEPSiSCSfzRqLfk4vq+AaJvB9gNncGjpcJjamKFRhxEQObjh9yr2OH/pCvyIIlZriKwRBUOjRlHZi48X4tjGoWgxajdmtnfBzG03uN+k9XApKYiSazMg5QPO71kMmbU1qtbpCDFvNVgUqgpRwC2Exqh0eZCf+rr9guY7bNhwdO/eEIFEZupVdSeKkFh15AQa/YoWhPWGLMfVfwZArhETPaK7XnIi+UsP0ylHqkBoCAGJcxVUlD1HjbYDvmkz0GpUWLz7FKxMjNGhdkVIDOg9CCAUkW+O5kdzJxcpTaGNJWmbQZY3IFJlsOrIBViRZ33M8yUOzemLKPKAUiK9DVlqpRwiokUzHPLSVVoBxHqI2feNMiDPbNTSvbA0kRHl2YhUGaScUCbEq3Dl+AI06jiBK1PIU8e0TUcgUCQQrWGGEe1rosfAAdi1aQtEnNAJYJavMiqaRsA32A9vQmOIPNKJsujJIu6dJU6fm9rnblehLcoahqBUfktYmpvD0LoYwqR2uEpM+z961kNoYDCKuZpDE6NBsFl57F21CoEfAlDW3Q3Fq1TGoCY1IPmOQkhUBiuH1Efphp3w4vpZxFm5wJuU3k8fPcWm1UPx3DcQ74OjYKX8CCf3VtCIxIjwuQ6hoQVuXHmMh0+eoaFHMwSZlcDsvo3xW7fuySgDAf5bNAh2VRshOowoyvAEXDtyEWU9muJDtJCUuAJULJMHzz5EY27PlhBxH6GORGXQroUbvGOdYa4MwMfoSGjtq+PclrXwC/An91obZcsXQUxcAtxdtaCvSKjwhwEpjMJhDd9rh5FgUxC3ju5H8QrueHHjOPJVbfutMlArsfP0BTx/H4+qBYmFbWGMQ0sWokqt1li6ZRe6tK0Hmas7entUhmEyzzVbKYO0kl5lkBP5WhloSYm3/NBFPH7qBxcLKWIgQv1SAhhqhfCLiMD+rSdhI5Zj3a59mL3/LJ6/CICDYx6oFTFwsRFB+vERZyEgPoZIgDluXH2Ot++eY/32abj+WoHgoDgEPjiBopYa9Jm1m/vNn33utFoklf14NpfUkh16E2hVMYFYloaGyd9XWnsTEhLk+FGsj8zoTfikDPqR+mdGePZRJSAiyoCGvtYHVCgrVKyIJ49TPy1kTqdQoUJ49OhRGrsW6fP+0iqhZi0VYgOphNubFuhzL1euHLy9vfktWUOHTp2wbcsWvSqDbj16YMO6dXrtWpwydSpmTJ/Ob0k/NM8JkyZhzqxZ/Bb9UKpUqS+VQUYOVOLqguRGEltF0wvNJ7c5Helj+lB9QK2CzJqCNCUOHzzIWQf6JCOmO6VWwajRo/mUfqBWQVqmUE0NyQ5Uyipo/X3i3E1cVeIfoknfeu6CUKIfDc1gMFJPlisDtUqBgT2aIzzgHYZO+guxdjWgVbJpuBiMzCZTlAEt9enkF8kuxOzP52QHC0dnYiYYoGQR8je545Iueqpy5BSyy/1mh+vIiGvIzXkmJVOUAW0zoH2eelv01BiZU8gu95sdriMjriE355mULK8maDRqjJ9DnU/IujoBS7de4vcwGIzMJOsbEMVSNG9QGW8f34LU0AS1K7ryexgMRmaSSmUgxLJZUxF87ygmTV+Jk5sWwMJEi8svQvj93ye5cOeJi0wqQb2a5VG4Qi2IhWJULVco2eOSLrktVDq95+yAPvv2fxZ9+QIkRZIBeWaEjGa03KdSGWgwfPJM5K3SBrOnD0WLfn8hIkaAOkVt+f3fhw7Y0edCBwPlJug9ZwdoGPysRpGmAUepQ5kBeWaEjGa03Ke6msBNFU7jD5ILUip1F6UPr0KR1FDnZyAQ4MmDR7i4bSHEGaCpGQzG98nyNgO1MgEjBrRFdHgIHPPaIG/llmSbkt/LYDAyi0xRBrSumeJCrIA8Drawss8DRycXlCpdiqsXJnssv+S2NgN6z9mBlIbBZiZJA7zoi4zI8xduM0gftK6pzyW3tRnQe84O0CAwWQ2tquqbjMjzl24zyAji/R7iQzwd8w88DkzAhNm6toOdi6ZCJmETpTAYmUmWKgMDmwKwNQQevvDH+3vn0apZNbwOikKN5h2gTCFeHYPByBg+KQNaH/m6bp7Ri4GZLcxkUpQvWQCt27RBzcpuKJrPBoVKlyf1uJTbDXLb9GoZ0bf+M2SH62BtBhnHJ2VA6yNf182z65LbplfLiL71nyE7XAdrM8g4srSaAAhw+cBGRD8/C7nEAOvmTsPjU+shYn4GDEamk8XKADA3N8eGY1547XkMXfv1wI2PttCqmJ8Bg5HZZIoy+HpswedFhipNu2Ds+PEoV7MZLPMWx//6diR1U1kyx35eMrrulN2g95wdoO01WQ0bm5BxZIoy+HpsQXqXjK47ZTfoPWcHaHtNVsPGJmQcqVQGAqz6exr8bh7AtBnLcGz9PFy/+QRLp4yHlDoJ/DQCnNu+FB/uHoJCIoX/ywdYsPUyv4/BYGQmqfyStfhj1J8IMHLDuGGdULhRXxgJY1ChSVuo6Owd6UAqFmH9obt4dGonXNyqII+lEb+HwWBkJqkv1sVGqFjaFVIzexTJZ4UylaqgRtWKoDPw/AjajysWJ7eIUbfrCMyYPQdVGnWGRqFBj9bVkjkuyULyojEVcxPZpY0kO1xHRviYZESeGSGjGS33mfJV0X5clUpPC8mLxlTMTWSXNpLscB0Z4WOSEXlmhIxmtNxnWRFLS/hxs1bjzwmLISFVhQXjB0ElICU/EjCoZzc2NoHByGSyzt4WAB+e3kDBwgWx5fBNdOvSAmKBEqceh6NB5RL8QQwGI7P4QhnQuOyZtaiVKmzbsQmDerVGl2aV4Fi6KQRaARqUzoN2/5sAhUo3JVtyS24ju9xzbnz2uYkvlAGNy54TltxGdrnn3PjscxNZV03guX96F56c3wSBTIbN86fj9sGVLAYig5EFZLkyKFCsGA54BuPJmf/QqnNrXHpvzMYmMBhZQJYrAwvnspg4cQxK1GoFi3xuGD2kJ9TpdGRiMBhpJ1OUQdLGP30suY3scs/Z4jpy4fvPLFKtDA6u/huntizF0tmzsHL2dCycOR/T/pwACZ0k8Qckbfz7erlzZD2uHf4XAokEL+9fxN9bLiV7XNIlt5Fd7jlbXEcufP+ZRaqVQZkKZXDznRLlSzggxtgFtsYKwMYZ6fWJss2bF2dvvce941tRonpjWMpy1/BkBiO7kGplUKCiByZPHI2arftgzLAe6DFiAqaMHZCq+j31qU5pcanQBFNnzUb5Rr9BGa/AgM41kj0u6ZLbqgr0nrMD2eE6MuLd5+Y8k5Ipb5f6VOtzyW1VBXrP2YHscB0Z8e5zc55JyXJV/+jMFuxa8zfEMhm2L5yM9fOmcOMWGAxG5pLlykAgECEiSo575/YhLjYcGvO82aYkZDByE1muDEo16IqBoyfDrUZz9Jv8D/oN6A9NLguFzmBkB7K+RYjBYGQLUqkMBNizYjYu716BhTNnY82cyTASRKDr2DV0JHK6EIgkGNa5C6QSCe6f3IY502ZAwmIZMBiZTiqVgRbVa1fH5Tdq1K7kghjLktAYOKKiqw2//2cR4I3XLZhZyfDk9mV8/BiKvBZEEeSyrkMGIzuQ6mpCnlK1MfGvoajYuAtGDuyEhPh4jOjflqiJ9KCFS8lymLFyIwqXrYZG3Yehx7DxUCpyVyh0BiM78EkZUIcSGhgyJyy5zemI3nN2IDtcR0Y4PuXmPJPyKXfanUcDQ6a0nNi4ENv/mYNVf0/HvClTsWTmeNy884icl/zxqV1eXduLc5cug/pTHF03H1uWzIBQJEj22MQltzkd0XvODmSH68iIbufcnGdSUq1qHJ0c8SZUiTy2JkiQWEGsFePEmeuk1p++Ulqu0uDm+VN4dP4/OLnkw9swcsNsCDODkekISCmrjYiIQL06dXCBlND6np6amvRUo+nLtKf5rFuzGmPHjeO3/Pq8f/8e+fLl41NZh++bN3ApUIBPZQ3HjhxBsxYt+JR+OLBvH9q0a8en9MPiRYswYuRIPqUf/lm6FEOGDeNT6WfD+vUIDgrCX+PHc2lOGXBrDAYjV5OxLRIMBiPHwCwDBoPBrAIGg5HEIhjYvz9OnjjBTY7KYDB+Xegnb21tjQuXL8PISDfbOacIenbvjnIVKqJZ8xbZph+boX9o70tWxYdQq1QZ3jfOSB1UDsLDw9GmRTMEBAfrtlFFkMfeHhevekIul3MbGb8mRAC8S5cqUZxPZipej5+sgBaD+CQji6HKYMrECdiwaSPMzc11bQTUpZSaCwz9IRAIcfPqRVw8fw6v/UL5rd+HupaeO3OWvJD0Nd3Q4NTnzl0i+X3px0HecZb5bJPfFvr5PMSF85cgEotw6fx5PH0VwO+lCODz8BY+Riv4NBD4ygtvAiP4FEPfJHVlZo2FGYSAKNfVS+bAyqUg/ujaFiKZDFFhHxEVK+eURFBAACLCgqHUqOAfEIS4qDBExSsgM5BBGR/NHRceHY+EmAiEhEdBoFEiMCQSQYGB5KWpEBYZy2n1yNBgRMUpII+NJH/lCPoYBnV8JObMWoAEUssLCw5ETEJ2mIlKiHvn/sM/C2ZDrorDokULcOTiQ7JVDb8PfhAS5XBgyypcf/wWwQF+UJBnIBBLICYS+sEvEGp5DHkOMXxeDH3DFEFGQj7Ux3duwNCmAOLe38aYRf9hRLfmCPS5hIkLtmD8H7/jQ1QwBgybiOv7V+LEnXeYOWU63j8+ix5duuCm1yN07P0XtswahGevfNCv33CsnzMay7YdRZc2zREfcA8TVxzC/35riiee+zFp7moM69YGIZHRRNtr8fTSLvy97SKmDB0MkI8qy9Gq0aBJXdy4dgV161cjH78Efdo3Q+DLaxg1czMS5CpEhkdiyoi+GDp6Ku5fOoBrT4OwdPwgjPlfb2gNTfiMGPqGKYIMRKvRolLN2ogP9UPwG29EvroOu8Jl8dT7FfKVrAR7G2P+SF2d7TNalGnWB42KGkOQEIxAgQPCwqIgNXFEwTzmcKvizk1OE/DqKUK9LyNPkbIIj1Vxf80NRLCwd4ZKLUSVxp1hFXYDz4OIRZHOweT6wrVCXSxZsAKVSrjQ+gKc8uTBuRveUCuUsDM3QqESxaFWKbFw5VJItLSBUYU+vdriabAITmZszoyMgimCDEQuj4d1HhcIlNHIW7YWlJDi0f37cK/ujmv/LcIzvxgIhIaI//gGR6495eaXSEhIIApEDQX5MGQORcm6hlgQXijgZE3yU0ClVHw6zrV8bagEMpLnQ9gaAkoVOU+eQH5ZCKEqDNu2bMLTj0KI1Cqu3SCrUatI1cfKiVRXPsLRSEvuQ42nz99AKlRBrlDAxEiGtQuXQs3do4ZTCAJi2QybvB5DmxfFjovefE4MfcP1GuQjWvnsxctE+D431DDSj4GBIeQJ8ZAZGnJBXmQyA1II6j5yQ2NTjO5aH93/3o3SjubQqDXko1dBIpWRD14JUmWGQqlLCwVa8qGoYCATQ6UhZTv5oKQkr/gkeRIdALFAQ+rVUt1vkt9WKeWQSKQkbxWXF+G5W+mSxbiLy2QePnq8SiKRDdSqlZCQa6bPQEw+cq2AlPLko6ftVkpyD1KJkNguQijIPQjJtQuIspBIJUgg9092Jd4HI51QC3Ta5ElYt2H9514DRsaQQISZGuRUCVDkpLSmHwAlPjYas9YdQVFL8uGT0l1JSkEVUQb046bmcKLAKxVyzhIgWoLkR44haWoR0OMoiXlqyAemINqAKgFuO/mrJvlRyyE7fDwCUrR/smboPXLKSc3dn5KU/HL+HhISyP3yz41aBiq1mtwrsZI+KzNGBvDJIjh9/mKOsQjIJfNrjDSiIo8ukF/PVEgBZEH+sNa+bAK1CGZMnYL1GzdwFsEnRfD4mTcpXbK/Q1FMTAwKFsza8fEMxq9A3969sXDx4i+rBtT9M6csDAYj/SS1rJNtI6DOK3du34Y6SZeWIjaM1Nu+bHrWkPoeNTF8A8IQ7O9HzT8Gg5EDSV4RxPkjT4WamDp7LXbuOYQta/5FHFEE8REfsHnXUbx7dAXXbt1BvzHzYSgToV//ITi2fRMuHNqBFx9CsHnTJpw6vAfhcg3WrvqX6yZitXoGI/uSrCIQCkVYNXsK+nWshFp1K6BxrwHYfPAENi5fiih/b2w+8QYVShZDuWq1uJbpzr93wfOQBAgMLbBn30kUcPeAoGAlHN69E9FKJXwCqGsoMxcYjOxKsoqAWPz4fcifcLI0gtTcCaumT0KDCq5o1LQxwuOEKGwWhE1HbuLdXd3AFhO7oojwD8E1z/uQh4dw/uES8t3bFC6HqBCS/ngfCiHzCmMwsiufeg28njxNsddAQCyEo1vXokWP/pzXGwdtaBAIuAYHrqxP0kCQ2AiRuF2X1E/lgPYaFCrkyqcYDMbP0qdXLyxasuTL7sPde/dBmQP8COLi45DPyYlPMRiMn2Xa1KlYt+ErP4IXr99wHm7ZHWoRODnl5VMMBuNn6d+3L+YvXPilHwF1+6TuqDlhYTAY6SdpWMLkuw9FIuzZvBavg2P5LRQBwoKDSJVfgOjAF9iwdT9ESYa00e0hEUmPZzAYOYVkFQHCX6Jki36QRwRg8rjx8Ht1D7NnLcDEEYMRp5Fgxvzt6N6qOs7v34yV245i/Kjx2HrgGEZPWYpFc2fh2TMvTJ+/Cq8/hPAZMhiM7Ezy3YcaOixUgPsXj2PkrBm48jwOdK7ECmXKwsKAzmsoQEJUMPZf9EJeMwnsSzfEuzehqFGjPGDlirAgfwwcPgTFCjjwOTIYjOxMsopAZF0E17YtRK3OA7FpwSI0q5IPTvkLoFKl4giJVuCvoa2w5eQzDOpcHwILRxQtaIeSxVwhD/aHpTIARYoVh5FEg0MXH/E5MhiM7Eyq/AiyE8yPgMHQD8n6Edy8fYcLF5XdoYrA1bUgn2IwGD/LoIEDsfSff75UBM9e+OQYiyB/fmc+xWAwfpZ+ffpgwaJFX/oRKJXKHLMwGIz0kzS2R7KNhUKNHOfPnoUyycQ4CVGB0Hx1OI2aS3sXrl44j7fBUfzWbwl885w7jqJUqvD8pR+3zmAwsgfJKgLEBaJoveaYNnsl1mzcgZWLFiA6OgwxwT5YsW4Xnt88iZPnL6Pf6LlcZN1HYWY4umIazu3bjPsvA/APOV6hiMaSFZuxZ+O/uPvYB1tWr8DJqw/RqdtAfAiMwNqlCxHy8QNW/rMUCQr5N0FPGAxG5pG8RSAUYe28WRjSrQaaNa+Jdv8biR3HzmLrmjWQKMLw36VgNKpVFRVq1INKreWizdpYG+DIlZe4/+ABAgOCcXjLOowd1RePXkdDEvIcviFiPL9wFOWr1MKDm56o/Nv/sGHrIXTp3R4fIqka0M/oRAaDkXaSVQS0CtBz0HDYmhnBwNIZq2dMRpPKRdC8bSsER2vhZheOLcfuINDrCudm/O7uCUQ7NUVJZwM4OeWDgZkJKtZtgL/Gz4KjvQ2MLKzx8c1tWJVvCGnkS1jnK4JjK2ahdYuagFaEyDc3WbwCBiMLSZ0fgUCIM/t2onGHLtAkGaiQWmg8g+MnLqKZR00u6El6YH4EDIZ+SNaPYPvOXVBkQIu8U968+OCnv8ZBU1NTSCRibpBTrkCrhb2DA4KCgvgNWYOdnR13DVn53GkrNxXa6Ohofkv6oXmamZlxBYy+EIvF3BwhSacdTy8SiYQrqPWZ56wZM7B+48YvFYFUKuV365cJkyZxP6gv+vXvj1UrV3IPOzegVqkweMgQ/LtqFb8la8gOz50OlW/QqBGuXrnCb0k/dMao2nXq4NbNm/yW9GNtbQ0/UvgZGBjwW9KPAykMfH199ZqnisiW15MnX/oRMHIORHejYs26qFez0hdVLQ0Mkd/WjE8lj6mdC8xlYpQp+q1Tlk2+IhBp2bwRuRGmCHIgdLLUqTOGwrxmfwwYPgztBw5B72Hj0aBySRQvXQuTZsyGnX1BTJ8+Dm71OmDUgI4YOm4aKrjaokAFD/w7czAGd/XAZGKpWRgYYdqMmXAsWh1/L1oMj5Y9MKRHs3S35TByFpmqCGTWBVA8nyWf+hY6I3DTRu5cRyKdJddIJtLtYHyDVmqOgpZi1GzcCGVq1IFrsVKwMHdAmVLlsW3jMSzcsBpRsQIUcHZG/jz2KOZWBpamhhBJJXigLAqpiRtMVQloN3w64mIi8c8/E7Fi6xnkcS6EvI426W4vEpnao1Pn32CcpCZhau8KcwmfoBDLxs7Wik+kE5EZCtqao4F7adSvVxftO3ZC+SJ54N6oFcoVzsMflDq0QlN07NwZdqZfVpfVkKBc0S/zMrO0+RSs93tY5i2CTr/9BmFi8F8emakjrL+Qcy1s7e3S1JlO2+87de6ETp3acpPM6iD52NmmOp/MUwTE5Ow3ehIm//U/DBw/C781dsfChQuRJ18JrFi5EOUadcPfk/5AqZKu+HvpMrTtOQzLJ/XD3+QYOyNmuHyJAO/9o1A+L3D64nPkl8ZCqomGqYkUIWEhRDCV2Lx0BUoWd4HQ0AhKkQHU0R9hbGSAhOhwbFgwG36vL8HWxRVnNi5B4aKlMXXaWgzrUhXGpjKoBFIc27WAVDV+HlkeN9w4ugcrV6/AsnlTsGDFKhQhSilv4cpYNH866nYajInDe+PM2ROkrpr+Rmq5PBojh/yOpfMmoNdvjVDe7CNmLl6Ikc0LQGNOPqxUfKyJqMUOiLhzCptWr8ay5fMxc+FyuDnZYPnK5ejQpQuKFC6M2pUrYeWqxVh98BSKWxnzZ6aMS0UP7N91GMv/mYtZE0YSmV8FM2sXLF28AF27DUXhKu1Rtk47/D1lOE6eP0dUTupnfhYRPXL5uRw3j57AosVLUKFee8ycPApnzp+FVpW6fNLUWEhbLbU0aIlYAqkkdY1GiY2FdDrva08fQEiEdO+JJ1A+2Id6vUfj8fMgrF+7H9uX9ELF2i1x7vBS3PZRQ/TxKXxeRaN4MSccPbgL1711PQ9pabSiDUFCkRgyUgp+DReWXSBCahrBaZepkD5tDjoleQIkUhnEouQVFL1XMdlPoVYOnfZbJtOl08qPGgtpCSAWaslVpawsaaPQ18+L+n8oVBpIxcIkpYgO6oJuZixFTPzn0ahpbSw0LFwPM3tVx7pTrxDt9xBFDEMx+u8lCIuW4erFc2juUQUeLXri+P6VaNp2ALmHH7+I7zUWKuUK3HntgxNnniD60lJUdHeHScmqGDtoLDZtX4AKlVtCksz7Sq6xUCV1xaZ5fTH/35OwiPNHhZImqDd8Jqb174meo8Zhx8YtmDJ5Cpo0aIJx6w5g7oB2kBh9fr/JNRaWaTYYbcua4FqAAd7c8YTW7w4WrVqDbv1mYOJfQ7Ht0hNMHNkILes1xtFzx9GyQVNIk1zvjxoL81fpgPLFC8LJLA5vPsajS21nGOUtiSYebSCTpCCnP9NYqFYpcOnmCdy5dRznLxyFXJU2fwINMbeOLRyPv+YegAViECdXw8/7KTYtmYdpIxtg7PJjWDN3KLyevUU+G0MIjUxRtpQ5bAoUxuv3AXwuqYcqrafXD+Pm3XOIjokhQk/n2Y9HAhEYFZF0A7tysJaoSVrOBURVc3Pz0wCuurn76TY6T398fCwWbd2MqKhYbg5/pYE9DmxcgH1rJiKOHEPn76fH0lKNKoiE+DjU7z4EcdHRiI2Nwapt6zF47EiyHsfN7x/PnaOfBjm1Uo6LZ7Zj6uZjcClUlIsIVbSUGwrns0HBkuVhbmSIEiVK4v6DkyhWuAAKFSmKEmR/XhsbuNdqgjkD2qKgoyWqVqsKsZE1yhFrjBactIcqqRL4GbTyGKxZtgD+wUFQBjxDp9FzMWfpEawmlkrZUs5Yeegx5o/tAt8YUyIcqS/9UkIiEeHUpXs4eOQ4Dp19ALV1Mdw9uhsDxk/C3jVriaJJtaiT0lGB7Wv+gc8Hcu2qIBRsMwwz+/2OkdPm4eGFsxg4cCCWLVqMHYd34IbnTbg5/7h6Ex8VjKV/z0ZI0Ae8fXgW4xcsRo+Bf2LxoiE4ffIo+jcvhoWLd2LjkvG4+4xYb6LUWzAUeUwo7h7eiOIlSiM6QQD/kCjcfhUBqTB1spZqi4AqgmPnDyDO9y6uRZfBkkEdIDL8sRXx4+5DLTd4SUU+MinRdkkDoiZHaksmqgjuXTpEBDoSEeEhMJXI8PblSzjmc8WutdtR1aM73imNEBHsQ8xlBQwsbCA2MSICoyD1VmsopJaoVMwOccQMV6rjkM9EiyvHDmHM4gMY08ga7r3mI/TJRRg7OsLnoQ9sKzTFh6C3aNa4Ku4+DUE+e1NyDVEwJ49ILVRBEOADEQzwzvsF4kJf48+VR1I1uuJ7FoEiQY7jm2fg36f26N7AEb7RUhQ0jEIgbGF0Zy0K1+yA/UumofnQweSBGCJAZQmB71UYu5TD/TNH8OGFH0q26YnQkEA4Ojsh8MkNzFq4KllLJ7XPXaWkilZALD819z4TyDUaGNDSUotGHXri9K4N0BIzTEussVQYAV+QaBGcP3uGs2IMDQ257bow/ALIuN/5FnpNYokUCnkCpLIvS9SUug+pVackFpMhUaZJ+Xw/KUMtgvfvfDlHOgNSNUvuNhPkShjIvrVUk4NGG86bN2+KFkF8XBxk5FkI0+jj8dPdh9SpwcDYDJVLOkEhSuNbTAmpI0b16YklM8Zg/ax+XImkL0J9ruKNrAD58D7A68V7RIQEk1JdDjunfDpzX6DF8XMP8ez+HUTLNbjl9Rr3Hj6FhZkhbl/3hCohEkFEScjVRAmcPY0G9WvrzGYre5gKoxEZ6Auf1+/w9F0ESue3QlhkLJSR7+D7MYp8pHFcnkpyPDceIy4cEgMjeN++wz1HfUBLwQDrqhjUwAYik/yobB0DY1tS6ov9YFG5Ex5e9YSGWCGmeUshwTg/Ctoach85/ZhpTadWo4YIe3aX3K8VYqITUNS9Mf5ZuYQovp97CVq1AntOnsHRM8ex+vRNREREYsiIvuTjUXAf1dHt62BeuDmKFCwNB2PyTIgVRR1vqKWkIAXB11WUZCFVuiUHb2Pqsp2wEcqhiI/BkcvX0XtwHySQPGh+SvLhJ+atJFZTj6lboQgPx79HbyIqOlb3m2RJ2TLTYsjyI8QCWI4Sdobc0HeqTBLIBzdsYFdi1ZHfJb9FA/mklEeF1hMxbOgEdK9V6NP5idcUQ6xFz/9mkoKCnE8+RrqNWqG665KTD1/FTTakoNZqbDS2795BLPDkf0dr4ozVi2di7h+NyXMk+ZHfovlw59PnQdKpea5paiOgF00r1bSdILXC/EOLQGqPPzrWw+sHxzHm7xWo5dEl2bpcImmpq9KXJNBquBKIahhFghJnNk1Esz/mEy2tezgiYjLSNS05TsDrbuptRk+hz49u0R1Jp27TkvsWk/1EiKkioeeS80RiEXkBKk4jc8dqlDh04w4aV6oEg09tKXSflvyeiP+bOh2ckkVASwGpASmtiFlNh3ZvOrgfnRp7YP/JQ/itbXdIiEkoEksQGxfPffz0XsREeWtISUxbO2ibBxU4ChVwMzNiwRDBaVS3Gi5dv88/ic+k5rkrEtQ4vG0adry0Q8NKhRFGqmRl8qgQ8eIRHG1dsXXbIcgci8Pn/QfUbtYI0Qoxqtl9hKU9qVN7PcXWLdtx+oEvn9u3cBZBg/poOmASRgwZgQObZuHe83i45ZfBxFaM+OdeMC5YBQeP3YCNtR18vO/BRGaM4oVL4XFAGKpWKQIrCwFMDG1IHd0T+3dsw7rDN5OxCLQYMH8HVo7oj2UzxuLOqyg07dISN84dRjP3Ygh99xyWtk7wukmqIPH+GL/u1BfPi1oEduV+w6vDy7D97D6c2H8BTs6uiJKZoklpMWTkmkL93uEeUdTOxRrghOc9GFvaUc0OmViOwoVcEa4yRqWSjggnNXAHqRy/d+0Jf3LO1xZBwSpdgXvb4GPuht89aqBGvWa4/+gSWtUvA4nMEa9uncTe3dtxxsufP+MzP20RUCEQEwHSV4mmQ8AJqmP+4ogNfv3DqkFaoPmK+Gum125kYojG/ebqtpNtdKFfPHWbpSMuBeTjpAs9hzYyciUnPZ9b6H3rPgIaW4Gui0g+dB9VIPSZfDpWaohmlSoSgTPgz+XPJ3/pualVAimhFJhi8z/TsXl2b/pFE7NXgv6dfkObEWvQv2UnIkzkemhjpcQWmxZMxOrZI7B0mAep/jihpJ0xpMSSICqBM9/3nDyCnoP6c1YAvQeqBKiA/MyYErFIBWMnN9Qtlx8KgQFR6AJS6ikRFxEE7zf+5N6liI+N4+7/2Ial6Fk6nijQWDzzfgXPW09Qs2zqQtCJSTXPw6MZXr8OwdNHXhCRj0Mq1kBRoj02bzkJn2dPkEA037N3kbAwMoCFuTF5HvRdSojVIifC/wxXr9+BR80yfI7fIhJJUL5+SzzwCcBL76d47XMfJavXJ89FQxQosfSI8n399Bm5x+QVI60WlKjkjjdej/HGxxv71q7E4MYOSFDG49Gz59zwfVpoaIiFQyWePpOnPh/g7fOaPEfgCbkvtSoeIdFyaLkBebri6Gv83j1Frcb1cWDFSJgbyaAiFqlT2ZpEQUXiCamGXn34AtXLuPBHp0w2cDHWciU3fcD0I5TQp/Ad0tp6ndNJziIwd64Fd9s4hEkMUbeUBcpVrYe9V4IhIfXZxg2q4tHdk/h7xgKYlWwJx48nsXjfbjw7vBsuRSrAN1SKFyGAc8E8uP3wPn7v4A6VUAtx4CuExhri1p0HaNaiKU6ev4YVC2aTj073nFP73Klpq9USxUqqXQkqEZ7e24vSFVpzSoYKPX2/9F0LST70Y+JsKAFRjMTaEpJ932vUS2wjuHDuLPdZUAWvM82JjcX/JlWKnHVGFC612Gj7E/cR0Z/hyphEW5Cob/KxqkjVIdk2AmJm02oqvX+qGOmp1KpSKNXYsHwWEPYaf8zexl331zKrayN4S5SPlCgUMWd50TYKWhXg7E9qFdLMybpLld6QPNqCN6QayV0fuQ8N2aeLHqSL0kEPdc6fP4U2Ai1nyVFFkjTiEIfuhrlrSK6ApfeVjVyMqUUgIopI8kMlwNARFfYG5cs4YvqYbjCzcYDUyBHmpiawNjOB/6unqNq4JVq3qo/o13fRtW1rBN+5ATv7vIiKjOYaxz68e4PQmDgUK1GcWA1GMCKl02vjGli7fCc++r/Hu1evYFWiFhHItFsFUmKJyGRSziIxNRKhTKV2MCKWEX23MvJhUMuLfqy0GkW7dWkBRLui6ftPbcs+zZv+DrXauPOT/KaAKBXuAySlP/3QE/dLZTJuP92n20blLeXfox8uPZbLj6zTND3PxNgQ/Undf/Cc7VwVNiWZpddGz6PKiP6ln6EBuUZ6HfR+6b3T5+F/dxPeqqiFSq1FaonqrNfE6+bu9btdz/Q5kuv7dE6ShTxnuqTGymaDjrI5KbYRxCdwFhQpXrkPiyu1aBWHvHOlQoXRw7tj5br9XClKfRqUpKSu9dtYiO+sw4WXYZwwyslxtBSlpSmRaYiJwMkT5OTZkpKSlKRJS5/s8Ny/50fws6TUa5AecuKgo0+KIOmEiPpk9ty5GP/XX3wq/QwaPBhLlyzJVYpg9JgxWLxoEb/l56FmMK1f/wxDhw3DooULs1wRNG3eHOfPneO3pB+qCBo0bIhrV6/yW9KPra0t3r9/r9ePNg/5Rl+/fq3XPGkb2RNv7y8Vwcs3vpxzjb6ZM2smxk2YyKfST3hYGFxc8vOp3MHqf//FgIED+VTWsG7tWvTt149PZR03b9xAlapV+ZR+uH/vHsqVL8+n0k9cXByMjIz4lH6gUw5aWFjwKf2Q7LTo9OJpl5S+F1pHSm77zy7UnMltEF3Nr2Ud2eEaKBkRzl7feVIrQ99Q71V988Np0TOT6JD3IDVVrlHm0onDUGiz/JIYjFxHln91ykBvKGlLsiocphU8sHjVIX4Pg8HILLJcEST2fdIWb9onLJFlTO8Fg8FImSxXBBaFqsIQarwK0cIi5BlG9G3C72EwGJlFlisCsZE5NQuQz84cRUqXAx0bwGAwMpdMUQSJPvx6WXi3ydxEdrjn7PLcM+I69J2nPkOOJ0JlX98kve9MUQTUKUZvi1rNtSuwhS16W/QsU7SLO7nt6Vmo7Ce3Pb1LIpmiCKiGZMvPL1RzJ7c9M5fscA10yYjroKVtctt/9SXTLYLvQadgp5EAKKqEqC8ujsFgZA5ZqwjIR+/jeRRyIR3TD1zZvw6Jw14ZDEbmkbWKQKuFuZkJt0qDfJiafBkfjsFgZA5ZXjUwzlMMBuQqrnn5Il+p6hk2CpLBYKRMqhQBDcE1d/pUvPwYjRlTJiMyIQEzps3VSyARQ5v8EKiUqFLSGfYF3bjoNQwGI3NJlSIQKD/Co+94rF0wEyOm/42DV9/AzkBOq/g/hLZO0jHU+lpkZMlt6DdG5M+RHa6B8v1oPT/Hz04+kxJUTvVNRuTJxezk+RSPwOvJU24ugOSQilTYcckHAW+8ULeWOz7GGuHRvsUYPX0OF8PteyycPw+du3ThU+knLjYO+fN/O5Pvr8yOHTvQRY/P8GfYvWsXOnXuzKeyjjt37qBixYp8Sj88fPgQZcqkHMg0rYRHRMBSz7EDPoaEwNbGhk/ph7/GjsWq1au/DEzyPUVA4cJ4k/o7jQNHgzHSmHA0hvqPWLZ0CYYOG86n0k9MTAwKFXLlU7kDGqZs4B9/8KmsYe2aNVy4sqyGhimrUbMmn9IPNExZ5SpV+FT6CQ0N5cKV6ZPAwEAuXJk+6dOrFxYtWZK24KU04iydKIF6TdEYFalRAqkh6O1TKAVCLmjjvu2bEJHA2ggYjMwmy3sNDOICoBKIoFXGoUWPPth+RH9BJBkMRurIckVALQ0OiQFmTF2MkV1q6NIMBiPTyHJFYFm0Jgy1anwMiUSvLk3x4WMUv4fBYGQWWa4IRDIjQKuBjaUZCroWgq2FMb+HwWBkFhmuCOggItpPq68lI/qRszvZYQ6H7DKPREZMxKPvPKmc6puMyJP6+CSS6u7Dn2XWzBmoWbMWn0o/NKyzo6N+u1GyOydPnoSHhwefyhpOnz6NRo0a8ams49nTpyheogSf0g8+L16gcJEifCr9REdHw9TUlE/ph/DwcFhaWvIp/fDP0qXYumNH2vwIfhbmR5B+mB/BZ5gfgf74KT8CfUPnMfjw7oMuEoFGjpt3H3Hz9tEpy0Oj9D+ZA4PBSJksUwR06ud/V2/jPv4Hly+giMF7xAuk0KijcdErgD+KwWBkBllnEQhF3NTYdPro0hVK4EKIC4yFGm4qagaDkblkmSKAVo0OHVviw4uHCAwKgyzqFR7fuw2NRoLKRe34gxgMRmaQhYpAi9JuxWFfsCTyFiqLZi1aoJhbOVBHw3y2zJeAwchMPimCpH31+lzomOfktv/skhH9yNkd5kfwmYyIi8D8CJL4EVy+dg1yuYLfrD/WrlmNfv0H8Kn0ExsbiwIFXPhU7mDzpk3o+fvvfCpr2LplC7r36MGnso6bN26gStWqfEo/3L93D+XKl+dT6Scj+vyDg4NhZ6ffKvPwoUPxz4oVzI8gp8D8CD7D/Aj0R7bwI0gkNjIcWs6bQICo8NAvzBUGg5E5ZOlXR6t7V97IMWbGWsgQgwehQizYcIbfy2AwMossVQQqlRBRnhsxc/IACDQqmFkYQxUXx+9lMBiZRZYqApFIg/dxUhw5cR1H737Eo71r0LdXM34vg8HILLLYIgBGjR6F9h6V0aBSIXQf+D9YGbI2AgYjs8nwr47Na5B+2LwGn2HzGuiPNM9rkB7mzpkND48mfCr9xMfHI2/ePHwqd3Do0CG0atWKT2UNR48cQfMWLfhU1vHIywul3dz4lH549uwZihcvzqfST1RUFMzMzPiUfggLC4OVlRWf0g9z58zBxs2bmR9BToH5EXyG+RHojzT7EdDYAbcunYVaKMb5Uye5qctPHT8BgSj9NQuxWMTFIKDkRvdhBiM7kKovWYwoCFxrYuq0Kajs0RJr/zuGlm3q4Yp3GH/EzyGRCrD2yD2Mmr4eYqEWC/4ayJQBg5EFpLpIp4FE6GxEWvKfhaMrpi08gLrF0ldnUSqAYso7GDqkG8lVCPeKxbn8GQxG5pIqRaCEGYwC72HKxMl4cvk8WpW3Ra2yeREclb42BQkp/Hece4YzZ65jx6n7MDSzgZbOp8ZgMDKV1FkEWg1KV3KHUKNC1Zo1IZSaw71GTVgap69LSanQ4p+lC/B7u1ro1LAsStbpAFXizEcMBiPTSHXV4Geh8xqIxRI9LtljXHxmkrS/N6vIDtdAyYj3r+88M8LnIiPuO1PnNZg2ZQpKlirFp9KPglyjja1+54nP7ly9ehU1amTtnJCe167BvXp1PpV1vH71CgVd9dt9/NbXF/ld9BfjgsbMMDbWb5StjPBN2LZ1K/bs28f8CHIKzI/gM8yPQH9kj3gEpMrw2W1SAKlEZ/pQnwWxiJvtgMFgZBJZpgjeeO7BrYv7EaoSIPj1PQyavI5TAteObcPOy778UQwGIzPIMkVQuHY3HDl0GfaGIjgWrQJLiZAoAi3qtu4AoVbDH8VgMDKDLFMEz89vhtDCAueO7oBIKoZILMKxzasgloggpNMfMRiMTCPLFEGhmr9h4vgJqNOkMxSxcZg8phua9RyE2Fgh2lYvwB/FYDAyg0+KgPb3Z8SSUt6AFhoNqQJotVyaOhRSr0Ldvu9fDyP3khHvX9955oRr/JpP3Yd9+vWDWq3mN+uPe3fvonyFCnwq/SgVSlhYWvCp3MHDBw9QpmxZPpU1eD18CLcyZfhU1uH34QPyOjnxKf0Q6O8PB/IN6IuE+HgYGBryKf2QEb4Jx48dwxGyMD+CHALzI/gM8yPQH9lqXgOBVgMRH49Aq1FDxBoKGYxMJ0sVAe0h2H3pGcYt2gOpMB6nHwdh8bZL/F4Gg5FZZKkiUCnVaFejMBwtDCBUJpB6mg3iw8P5vQwGI7PIUkVAA52sWrQQZSuVw05Pf1xevwBdu+kv0CmDwUgdWaoINGo1/jdmHKqXyIM2NUtiyNjxcDJnocoYjMwmSxUBg8HIHmR49+HE8ePhmMeRT6Uf5keQNfzSfgQBAXBw1J+MMj+CZKB+BMOGj+BT6Yf6Ebi6FuRTuQPmR/CZa1evorqeg7TcvnULlSpX5lPpJyMmIwkKCoK9vT2f0g8/5UdAp4USCgTcX9rTn5ZpooiuSXGRSKUkX90xYon0m/3JLYzcS0a8f33nmROu8WtSpQikYi3WH76Kf3cfwqW793Du1k3c9bqBp8FK/oifQyIVY96Go5iy4jA3r8GkQV3ZvAYMRhaQKkWgUUagVOkyeHXnKvlbHh9izIGIYJjI0qellAoVBjQpjgJOttCQS2larxKb14DByAJSVzWQ2OLomjnoNmQMFk8dj6blrXH4zA1iKaQvsq1ILMbfi9dDamSErSfuQizVbwMLg8FIHalSBCqVCpOmT0PpfDaYMm0abCxsMXHyNDgYp08RqEm+02ZOQ+f6bujmUQFlm/TiegUYDEbmkurGQi2NHUDgYggk+ZsaaPz0lBY6zFrA/RVwjZHJHfP1ktvI6LHoqSE7XAMlI96/vvPMCddISfpOM7z7cPLECXB2duZT6UdBLAZLK0s+lTu4e+cOKlSsyKeyhvv37qFc+fJ8Kut4/+4d8ulRnij+fn7Ikzcvn0o/8XFxMCTVXX0SGxMDYxMTPqUfDh08iENHjrB4BDkF5kfwGRaPQH9kq3gEUpkBVyWgyAwMiLnCrTIYjEwkSxWBWCrBXzP/waLtFyAVJGDh+t3YfNKL38tgMDKLLFUEKlLfH9K6LPLltYNCawgPYvFXLVeY38tgMDKLrLUIJGL8s/sa3r3zw9GLN7Bw3yMEBQbzexkMRmaRtRaBUoXZ08ZgVI9GaFW/GtYvnY465dicBgxGZpPljYUqpQIarRZqtQYKhYL7y2AwMpdP3Ye9evfOkHkN7t+/j3LlyvGp9KNQKmFhkbviEWSHWACPvLxQ2s2NT2Ud/h8+IE8ujEcQFxsLIz3HIzh54gSOHj/O/AhyCsyP4DPMj0B//JQfgUQiAZ2clP6lff0isYTfk34S/QjEJE/mRsBgZD6pUgRSsRo7zj3Ess27ce/FS5x7EopZ/VpBo4fYAepIH+y//Y4oGAGmzfgbF54E8HsYDEZmkSpFoFFGoXChQnj/+C4KFCyCt8+uo1Lb7lBp0hc7QCiSYPn60xATS0MTG4IW/f8Hz7PX+b0MBiOzSJUi0EpscWLtbPQZNQGLJ49F25atUNbFhpjx6QwiopWjXBlXeD97jus+YfA8dQauZYrzOxkMRmaRKkVA4waMmzoNRezMMHn6DJhL1LAuXB0Ssj09aDRC1KrvgbHdG6B6mWIY1rsdOtdlioDByGxS3VgIPniiNgOCKKpJFUOpUkOekJD4MwwGIxP51H04fORIUvLr34/A0/Ma3N2r86n0I1coYG2t31DR2R19d2/9DHdu30bFSpX4VNbx1tcX+V1c+JR++PD+PZzy5eNT6ScuLg5Geo5HEBMdDRNTUz6lH/bu2YMDhw596UfwxPt5hvgRLFm8CMNHjORT6Yf6ERQooF9ByO6sWb0a/QcM4FNZw/p169Cnb18+lXV4XiMFS3X9FSwUfSu5iIgIvTu9ffz4Eba2tnxKP/Tt3RsLFy/+0o+AehV+bxFLJNxchXQeApqmYcc1muSPTbrQqkRy2xMXmp9IoPt97jdSkWduIy1h4TKK7HANlIy4Dn3nmREymhF50m8zkVS1EUjFAizZuB/bTlzEvmPHce/5G6zdeRBx6WsrhEgixbA/Z+OJbzDnq/DP5oPYfvYJv5fBYGQWqVIEGmUoqtWqj4cXjqF2vcbwevMRLWsXw6P3MfwRP4dGrcLAgT2wafdpaOMiUbVBPfg+ec7vZTAYmUXqeg0ktjiyaSla/j4YqxbORh03e2zY9B8K5Ulf44VIJMSmtWtRoUo57PJ8jyOrl6FGQ/3W/xgMxo/hFEHSukJyqFRqTJ0yHjVKuGDc2L/gkic/Rv85DlbS9PX10XgEM2dMRLsaxdCxXllMnvwXahXX70SPDAYjeZKGM+cUQdFixeDt7Q2xWJziQk+hfylJ//5oofHYk9ueuNB86YxHAqHo02/8aMltZERM+7SSHa6BIhKlb1Kd5NB3nhkhoxmRJw1nTnsMKFz3IV0pX6YM4uPjv9AS+iAhIQEGBgZ8Kv3QqxWLRT+0Yn4V6Pug49tphOeshHYt0/eYlc+dPgulUqnXjyIj8qTPiCpOfT4rfeZJ75lOs37V0xNFihbVbSMZ544visFgpEj2sPcYDEaWwhQBg8FgVQMGg8FgMBg6kjUKqGuzr68vwkJD9d6RwGAwGAwGI/OhnY90QvnvjWH8wih48fw5+vfti1evX6NmzZooUbIUbGxsIcgmLiUMBoPBYDDSBq3ay5UKBPkH4OqVy3jy9DG6dumKv+fP/8ZT7ZNR8OjRIzTz8EBjjyYYNWYs11qQXQajMxiMtEFb+Mj3Kyd/X/Cbcg1Eo+UViYRWTH8xGN9Cgwr5+X3AsP8NRilS8d+0dQtkMhm/N4lRcOLYMfTv1w/jJ09GvXoNuMlJGYzsikAghET65SxZapUSKj1PqCsUiSGRiKBRqbhgu1kNnW1MIhZCqVBC/Z1Cj85OplQqn7uVLlmM35RrePjo8SojQ6OBCqUKYm5wmfaTbHDvkxtjouVio6T8TgVc9DSRUECetW7S5q9JfBcqpf7ljsHIKGiFgRb706dMRnBQIA6Tsj9xICLl236Bb2WfwchWCIkyjvS5jE4e1VG7Zk00bVQf9WpWR9uug+H5PJgoalIQEMGno43pIENRku4vakzQbbRvTbefjoYXkMKCXydWBh0hT4+RyaR4dGI1POo1xLxNZyE0MOAKFHqukBxDpwal0HXud0geui30t8VcgUS73uioe3os/Rjpdhqf5xNJrpPmy20ifxPT3HXRfMhxMqkQR5aPQrmytbHz8nNyfRL+fN1o/cTrYQghFWmxd/FwVKtcEe6VqmH6muOQGMpwcs04kq5AlqqYvPwwtBIpNxXrJ1mh74bIiIEwGotHdEH1Ws1x2ScCBlKyj99P34uhTIxzm6ahbt3m2H7uCaSGBtz5JCuy6N4fNSgYjJzGt0YBg5EDSCy4HYs2wO4Lnpg/sjPiPzzEiYt3IRBpcG3/avT9rT3atmyBPn/8iWvPAiFGDPYsm4SWHk0wcvQ4DP69PZq3H47XEX5YMqQrmrTtjSf+0Ti7YRoa1GyAbee9ISGFAZ0BRCwR46XnLrSpUw/jp8/BsF6/YeEuTwT5XMXYgd3J7zTHb116YdORm1BGvsWfvVqgTffBmD91FNo2Jb83cS62rV6E7m2bokvPobjuEwJDsQoXd69A787t0LZVC/QbPA53fcPw5NRaNCeGzuhJMzGmT2e0bNkJ207fxvVD67DxwF3YWgmxddEU7Dl7E/tWzUSPjm3QrlUrDBg2Cbd9PpLnwj5rCpUPQ6s8qFjWFU/v3sF7P2943nyPMhXKwsTIEFKpBCJNDA6vn4du7VuhZVMPdOs9FBe93uDwugU49dAPZtIYLJo4GWcunsTADg3Re+QUzBjWByNnbES8QAKtWgOxUI0L2+eicR0P7L7yDNd2zUeDek2w5dRjTm4YjJwE0x6MHAttvg1/exXdPepg/LK9cHFvj6E9m+L1tb2Yv/w/GBeqgWGDe0Id9BArlqzDxbOHsePYVZRpPQxL546EtUyNH83yrdVooFKp+KZ6AUnLESN0wKy1uzG8kRXmTp+PV9Hm6DdsBEo7KLF52VJceepHavcCaNSm6DluDjrWzI97dx7ApWFPjO7THBHvvHDr0Ru8uH4QC//dD8vidTFsYDckfLiNpQvWIkgBaIghYlO0NqbMGgs7TSDOnL8Jt2YDMKCTO2Lipeg7fi7qOMXgyMmLiNQYo3rjlvitY1sUzWcBtZo19+nQQqWRoWrjJjCPeoZt6/9DoNgGtauWpnHV+f1ilHZviP7/G4GurWoh5t0THNp/Hg0HTEDLSq5QCm0wdv7fqJzfAkqlCjHRAvSYvhILJvSEVBUPhVIJuUqAhj3GYNKgxtgxfTBmbr2OPhMW4PdmZbhgrQxGToIZBYwcC+0ntnCuhnWHTmJK/xZ447kPGw5chaGJGcRaDczsXVC9dl3Ub9gI9eq7w97MkDsvOiQQfgFBiImTc83yFC2xDujsW/L4eMSRJfkeYlLYkv/NrKxhLBVBKDWAgUgIscwCFarXRp26DeDRvBFc7ExJXrRgJoUOuUY6+S/9FTrbuDpJ37PMwBAScp0Wjq6oUacuGjRqjPr1qsKUVC65s8n1UIOErtPL5NLcTEhaKOJjEBqegMJla2LU1NloWsoISycMw4xl/0FOarD8beV6qMO0bf4yqFzKGieOnoRtsRrEcDIjz1ELqUSIO8fWYUCfobgbYojmTevBhLaykIdHZ3ujhqBWq0Z8XBwxHmhu5BxTS1iYyPhuIh201UoR5YdLl2/DwMYZdiYqXL10BREJWq5rgsHISYimEujKSx8fHDlyBDVr10aBggW5j4nByJ4Qpa0kNXa5BvkLlUTpkkVgJCYFsMgQ9nZ5Ub5WIzRtWA3ywGc4eeEO8pSojhaNq8OpQDGUL54PEcEBSCC1O/83jxEYa4LGrVqjJqk9yrRKhMcqkM85H0yJ8i9doSJsjQE5jFCqbHk42xmTWqEYRctUQFEXOwikFqjTqCEcjeNx5thJxBk6o2WbFnCxkiEiOg4O+cnvlSsGbVw0ZJZOqFCxHMzEKnKdJijmVg4Vq1RHvXqVEfvhEU5dug/n0jXRwqM6xIoYKITGKOFWAa55zBAbq0S+Ym5wK14IeZ2cYGogQMD7D3AuXx8VClrg3pUzeOynQqueg9CzfQPIoAb1c9BoNKGrVq1czj+0XMMfgwY3l0rEFaMiwiAytUeFKtVQirwvSM3QuGVL8r40iNcYkHdQHrXrEX2XxwIf3/lCa+YAR3MT2Lm4onjxEijobAfa+u/3NhAOLvkhEQiRr3BplClRgKwD8bHREBjaoFzZonh56yKCBc4YMn4C2tUtDf+XzxAUJ0Zh13wQCahZx2BkDxIrQpcuXiC6JQa/de36xSQE344+mDSZ1KrY6APGrwut2WljArBq8d94Fm6P0VOGo4C5wXe9+XMabPSB0UA6iwuDwfiSH40+YEYBg/ELwhsFL4QCbWl+U65BrRX8Y2Ro2J8ZBQzGt6TaKDh5/Dj69e2LmrVqIb+LC+s+0BN0uBvtBw75GMyFl2QwMgsqe3SoXW6DBi3SaH+dVh8GIyM4f+4cDGQyHDh8+PstBXPnzUfTZs24SXIZ6YdaZdHR0dizexfGTZjAb2UwGAwGI+vo06sXXrx4gaPHj/8geNF30UX5omESJRIxSSWPLnjHD2oopLDk/R04dJHGdOdwwV6S7mQwGAwGg5HhpN4oEIohin2LsYMGYtXmrZgwbAj2X38DExMTLm4yNRYMDAxhaGCAKP/HOHbqBjQiKTfZgoGBTBc1TEyPMYCRkSGeXz6MA1eeQyojx0jFOPnvn2jcdQoSNAlYMfkvnHoWAmNjIy4/MR32JZVx59LmDilZvsjT0BBSzkjRRY1jMBgMBoORdr4ZktigYSMULlLkW58CUvsXyMNw7fZLNO3eDYL39/HqQzC2rl6BUJUIp3Zsxod4BQ5t24pIVRy8ngQi2ucyzjwOhve5XbjyzB8Xjh5BdGwANqw9gPi4EPhGSVChdGHIRFq8fPwEccQgeOcXCZE6HvFRH7D/2A1Evb6Cg1d8cf/4BtwMVOPSliW4H6LCrX3r4ZsgxqmtW7jf27RqK9SCOJy+8gyly5WCJIWR5pkNNVKo0+bTJ485fw0Gg8FgMLKaw4cOITQ0FF2+GpKYxu4DGuBFC4HYDN3GzMeY7rVgZuuKWu5uxIgQoWTZ8nAwFiA0OgE0LPvH0Gi4FC+LGjVrwFIYiWitJSq710T1qmVhbiSDoakljA3EdFYzKOVyFKvdBqXEL7H3zAPIE2IgEskglegmJBFLLVC4WHE4Otgin2sh5LU1Q2xoMGI1JihXxR1VyhZH/lLu6N6+AaQaFZcng8FgMBiM1JNGR0MtVEo11+fPtdKTU+ksY7TrQAg1YqJjYWhmAV/PHdhwQY7pk/tCGR1GavAymBobQKVIQEysHEamphAL1IiLi4dYZgipmJxNI7dRXwSRkBgISoikEijiYsm5YojIbwloFwL5XS1twRCKdGFKhWIun6joOGJg0Ch2SsiVWt1EMdkE5mjIYDAYjOxGqh0N6RAmOsaZFsDfLrT/3oBzMuTS5DhDmhaLiKEghbmlJaSk8C5ZvzcWzegPKTQwNrWAmYkhVzhKiAFgaWUBmUR3vKmZOQxlUvKbYkhlBpBJdesGRobcbHTGZL+ZqTGMTYxhxPkNSDgfBRkxGHR/icEgkZE8LWFA8hRLDWBsbPjVNWePJXEGPAaDwWAwspqUyqRvWgratG2LEiVLcTHbGemHOj8myOW4f+8uGjVuzG9lMBgMBiPr2LZ1K+fvdujIERanIDNh3QcMBoPByG7oKU4BKeSEok/DDEXC7w//o80TnO8BD41FkNpzBeRc4Q+OYTAYDAaDoT/SYBQIIRUlYMfiyVi15xyOb/gbY+ftgJYU8nRKV1qIcyFVtRpoyLEGiMXaOdNx+nGgzkdBE43VM8Zhy7Gr2LN8MqauPAYJOVet0p3LGRDQgk4tKzMQ4+aBlfhn22VIZDLOqVBD9tJj6KIlvyEgBgZ1SmQwGAwGg6EfUl2qCkiBHxvwGg/eyFGzVlV49BqHZaMbYN6o8fD2D8LqOVOxeOEMTPx7E66fP4qzd19DKKKx12nhLUKY31M8CZagdvUKaD9kDqb3KIHRg4binOcljB/5J9asXYhZ/xxB4JNTGD9zA+QCGWQyNXbOH4+V/53B1oUTsfCfNRg9fBy8/KPw+OIhHL70BCJJ7ovtzmAwGAxGRpBqo4AOBTS2d0ZhO+DO3Sc4t3U+/lpyEAYmUoQGBSFWoYXM0BwlS5eA6uNL3LjtDYVSgYjIGCjJuVYOheBiFos7Xt44uGoqZq07CzMrW+R1ckaBQgVgYSiFlBthoBtuqFYrERkRBaGBEWwc88LFxQVOduaQGZnD3s4advkKokBeK2g1LCABg8FgMBj6IM2Ohp/nKKAxC5Rkg64Zn3YhqNRaiPk5Eeg+2sQvEmihUCjJ0V+eq+T3i2l3ADUCNGS/kOSpBiQiAVQkLaHxC8gOXbcEHxOBbFOS/IRiGhtBw23LzjBHQwaDwWBkN9LkaEgLspQWWoDTYQy0oKeVdI1axaVp4Uz7+mn0QZrWkEJcrVJCoVTRDL85l5oiGtXnczXUqKCWAM2D5sUdq+TCLXPnECOCy5/Pj/6uihgMX19fdl0YDAaDwcjufGopOEmshX59+6Jevfoo4FqQK4wZ6YeaA9S4ee79DFWqVdNtZDAYDAYjCzl+7BjXCn/w8GEWpyAzoa0ErPuAwWAwGNkJPcUpEEAilXGxBqRSCVcLTg4ay0DnO5AyXzerJ8Yw4KZh/smhhnROBhGdKOEL+CZ8ck3iH1wTg8FgMBi5mdSXvkJS4Ma8xZ9/DMSWfQcwbcT/sOPic5iYmpCCXMrFIqAFOp2CMTrQG2cv3oNWJOW20f00EJFIrDuGzk/w+Ox/2HX2ESRkn1QqhufuBRgxYQkObPkHg0fMxPtoNQw/GQl0rgTdufRYgUCoM05ImjZ/0HkTjIwkeHHnIu6/DIWxkRG3T2ZgiPj3d7Fy4yEE+D3HRc/HEEp059H5E2jMAxmdc4FPU+OBbmMwGAwGIzcimkqgKy99fHDkyBE0aNgIhYsU+dangBTEAnkYrt16jhrNm0Pu+wDBkTHY+u8qxEuNcWjjOkRIDHB40zoExUbB65EfQp6cxYUXUfA5tx1n7r3B+ROnSSEejXWr90KpjEaA3ASVSheEhJTDb5/cQoxFWfTv3QZh5LwTZ67iyt2XQLgXVm4+iktHDyKMGBl3zl6E35sH2HPuKWJ9r+DA6RvYvm4tEszz4sOts3j1PgAbN+6EmZUU/y7fBktbQ9z28oOdYRjJzw/+d47jfrAWdw5vgRc5dtPqzbBwkGHZgg0wMdHiyKkHcKtQCmKthr/x9EENDeoo+fTJY9SsVYvfymAwGAxG1nH40CGEhoaiS9euXGU+kTRWi7XQaAUwtsyL/pMXY3jHajCyzIcK5YqQfULkcXaGqUyAWLkKUokAMbEKOBUqjgqVKsHaQI54jTFcixZHiWIFYUT201q7VCzihitqNboohbHBvnjkG4/8+S1hZJ0PZcuXRxEXBxQuWwWlnC3x5oUXHjz1hXne/ChRohTy2ZjCzMYFlSqVhrFMxLUiGBiZwd7eTjdzIp2hkORLZ3MUatWIiVPB3ikfbMykiImOI7+RB/md88BArIGZU2l0bFMHEnIc52jBYDAYDEYuIs2OhrTmy5/CkZimze50OKLM0BCPzmzA9hsCzJjUFwJFLDTQ+RhwwwyVKkikUs4fgQ5Z1JJCXEj7/MlC02pidBjIpFye9HilWss17VODRJ4gh1iqmzch8VhqVNDhj9w1iKWIf3MNE1dcwKipY5DPWAiVbtwkVOQP7Yagv6NSKogBIiH5cOEPuHN196Hh0nRdX9C8mKMhg8FgMLITqXY0pDVrKSm0U1qo70ByaXqeoZERKeCFqNhiEBZP7weZQAOpzJAr5Gnfv1gihRE5RkKOpcfTPn8Dzk9Al4+BoRGMjQx1x5L91G/AiNTwaZqGSzYyNoZUQp0JdX4EhnRiJXIcLXi5ayB3Y1qoFlYtn4b8ZsTwIOfQfCXcsQbcOs2X/g41NMRiso+/ft1fnb8BTetzodfLfBUYDAaDkV1IqUz6Jk4BPVCj0U9/emZAL3/q9OmYPnUqt57diI+Px4iRI3Hx4kU88vLijBLGr4VapeL8cJo0bYoF8+fD0NCQ35P7SJT3c+fO4dnTp7la3hPIs/itWzeEhoTgzOnTXIUjO0Lf2e+9e+Otry8uX7rEVWSyG7RMsrOzQx9SRk0juj5pH3h2gl5n3rx50YW891kzZmTb66TQynSxYsWw98CB5OMUJBoF2VEgvge9/ImTJ2P2zJnZ1igYOmwYLly4AO9nz5hR8AtCjYJChQujsYcHFi9a9H2jQKuBXK7Q+azwLVy0+yx5tFCQY4W0hSsdLU1c1FGlGlLaLUfWuW43yY/lkOuiI/UDOvw4tTB5/ww1Cjr+9hvCQkNx7uzZbG0UdO/ZE+/evsXVK1eyrVFga2uL33v1wiyi67OzUZAnTx50Iu/97zlzsrVRoCJ6qwipzHxtFLA2bQYjk9ColZDZ18LlZ4+xcv58HLt2E5N71kVsVBSURJkoEhK4cN4JCfFEUcciTmWOAX+NR+3iDoiKiuGUd3yCnOSj5o+J50KCqxRybj2B7KMGCi2MaJqGAVfK5SjXahT8AgMwsKEbOk5aj31LhpGSIBpxcbpzNMRQUcgTuHPkNLS4SoHwsGg07D8PJ3bNgTQmErE0/0RjhsFg/LL80kaBVqPSKU5a3flJqCL/VhlqOcWcDRsmGNkdLSnQSQGsIp+eDKTwVdlgr+ctdK5UAQsPncaWzQdx/cxODP1zOiYN64XatWqidpPBuOd9HcOHT8W1KycwedlG7P53FsYv24k9a5Zix8mLWDblT0z/exH+XrYFp/b/izHTF2FI++qckSAQKPHE+wUa9hgC94KGiFbbYvWR0xg/eCgOX76IEUPH4PDx/9Bn6CRcPHsSG/ccwu5VM1CpeB7IjQrj0NUbmDp6NJYunwVXM5nOeTcroc+QN4oSEug8K/z2r6DfP3WY/t7l0tZFOula9oI6VRMZIYaiSilHAp0rRqPm7kVBFnrfdFHQyeCoQUeO/ZTOULSffiue/FX/UA60UBKD9UeT1tF5bzR6lCnaMpb4jKiR+yO0RJ6oE/v3L4HKScaPSqMGeeK1x8d/7xln3PX8skaBkrzkql2nwT8oCCtGt4GC1IroR8V9WKQ2RoVVl1aQh0uUBxFyunA1L6WCq0HFxsTCsUQDjBjcGVJlAlHm5AONi0GCYT4s2bgbLSs5Iib2c750FASD8V0EIki0MTi5fRUW7LiLjt1aQyoSwMrBHmZGUsR89MWpExegsciHmtXKw5CYD2oiVwnhH3Dx0i1EKgSwsbVClP9rXLt8GU99fPHI8wI8fYJRpmot2AsCcPzMNcjylkTtKiWoxoVQJIM29BEWrr+Ahg1rw0Qmg7kR8OLhXZLndURqZDBQReHuzavwvPMEWrEYEUEf8M4/DBKRErcunMPzgDiUc6+N8qVLoGRRF4joSB3+ljITrUoOw+JNcOvBQ8ybNQtnPD0xpFU5REdEcd+ngn7X5NuNj42FRYFKGDq0L2zESq6FhX6jKvJ96779BMRGRaNAtY7YumE+HCTkOeuxYPppyHNVC+2w7vwdjOvYEKPXnMOz0ytQukF3YrAdwbr9J3Fu71pMJQbhxQMr0el/M3Hy6DZMXrAFt89vgYu5hGsh0jtaFVTSIth/6z7WLZqL3UTGlo1uD2V0FGcg0FgsVH9SvakihZVSHo9wuQGmbD6LRcM8EBERzTWtU6OGNlvT5y9PiENkrAj9p63ChD4NoIxPf0sUbRmr2PZP3L93CTNmLcY1zzOoU8QCkVGx3Punv5+o96kxEkeu38ylIa54XUAlCxFiqJFJKoJ0f2I5EBcbDUOHclj/33ZUdjCAIoOMSJVKi2JVW2DxpgPwefUUy2eORlEHQ8SSsovOn6Mk10OvPYFcD/JUwrYdm1A2nyExBvV7Pb+kT4GWvFSRTXGsXrsIN04eR7Mm1bD1vzsYMqgedmw9C2sTE1Rq6YGnR3Yj2tAaMLBFOdtonHgkRJtGTohWWePeoU2wrdoA8vexqFDFDLceK2EQeQ8G5dtB/OI8bMvVx+2961GyfU882XcAdXr3xJEZ/fHv8ceQyT73o1KLj/Wx/tqkyaeAqD0qpnTUDO3fp0YodfihI1So0uR3cgG9aC1HSLYnehxQ1wO6OzGmBzctOTdrqJDr91eTWiWtlNEhv0KoOWVBh+HSk3RfBrURdDOL0m9FLJFAQxQN2cLlQYcNU8WTeH3kKO54LfVBIPknkIK2UJ2u6FpZgnmLtkIp/jbUeUbLOzUKjEo0xYFVY3Bg6w5Ua90J/q9eoq57GWxduxmVWnXEsxObYVaxAxyV72FqYwNf/3iYRHvjvUklVMgbA6XIEqd37UTZRvXw+mkwmjQojHF9+uH2h+ifDrGeHD/rUyCXq+AxYC5GdnRBYKw57MQakkccInxP4rGkDjqUEuKN3Bq24VcxZsV1zFg8C5ZxvtiyYhF2n74NDTE8U3RTSQb6zn7oU0CNAlkxbD/yL14c2gmzys1gFfwG+eq44+72jRCU8YDZ63N4bVgWBY1CYJ6/FK4f2opijXtCEeyN4gXzYPrMxeg/fhYUAS9hJgzDkZvRcC8iRox1OVgFHMPwiesQRy48OR8bKoep8SlQksK8UvuRmPeHO7bsvooOnZvghU8AqpWywZqt50jaA/vXb0Xdbt3w5uYTlC1vic07HqPf4IZ4fDscVvDEqmvWmDugKLxjbOB3eiukZesg7oUParRpgs1/9sGe228gEiYfMp9eZ3p8CmhXoGvNblj6VxMsWX4Oo0d6YOvBR+jfvgFiSOXh/dXjeK0yw4c3/ujdqx1WThyAvVdeQypJewj/TPUpoOP9JcYOqF6rKlwLuaFJi5Zo3aYNKpXMTxRhxjfVKYjFVfe3wShlHI6wsI8IErqgV9OSuHr2DD5K86B5o6rwf+yJm6/CUKV2I5QuYE0+jFjExMRDJDUgylFAahpxRDOKiICS+yHb8rsWgoWpIdlHhzpqoNTQHUSZC9R45/MM9+4+RGBkLNGtafgafxIqeDYFSqMZ/1xrVSwOUqRwyvxH0GZIA3NnNGhUA2ZEkBINqfSiJVdgYWXFBYz6IkuS0AhlKF21Llq0ao3WLRrDycqIaxpNC2ryvItXroUKRfJyhaIOLXkXUlhaWUBqaIPajerCwdSAPB/93FPGoIvJQbufaMuSyNAOA6cvx66du7Dl31kobGtEalC65ln6HGnBrKItW6SwVpJCnkoXbTakNR6uW4x8aypFAmRWxdG7TweYkzKY1ibUahrng+wjHz5tGVOQY+IUhug9bjZ6Nq+JJp16oGTe/Bg4dR461C4BJfk9WjhoiUqgcUBojUuhUHFzhohIQUl/U0IUnO/1PZi5dCdUyRgEmYVASIwmbTyundyKlkTHzN/lCVXkexw9fQHhsaSWFxeLeAU1iIgukCshlooQHvgOD27fwesPIRAKteT7TqB2EGIjo+jYLK61MLsgEapx8/IpWBSqAat357DzRgBqNSiLCwcvQmhkAP9HlzB32iKISzfEvAXTEX11HUbM2Is+06ajWn5rIhcZ1Y0ghEyqxVPPk+jXsg76zNxBDOIonDpyEh9CY8mzjkMsqe1TQ5DKBpVjBfluBVo11CIDuLgUhKmBLpicmhR+CeQdadQKRMcR45dInq6lJv1SJZJIoYoJwZH1c1GzSl0c9wpGyKsHOHvpFuLJa46NiYZSKyTXSX6VthbExUFArllNvhMjC3u45rcDERFiGAs5Q1hLjKyE6EhiZgu5rglqJGck9JujjsBiapwlROKZ1wM8fOKN5/dv48qj1yheqQ6KOZuR96zTBfomQ1oKaL+IVeGW2Lq6Fy6cCUClgu/QtttSzP7vIMQ3lmDsPycgM9BPiwS9/ORGH1DPaQ15ibT2o/OipgGKhPT7/1RoJA6/TKw50VetJevkoRAR5cozIsBkH3c8XcjJRAlzmZC/9OWRDOhb5BSwiLzIr63cjKg5UaXfZORKDHJ9hqbD9mLryd249+8cxBd0RwknQ5zftQFeMXkxZEAbYjor8fHFPShsC+Dhvp1waNAGxkFBsMxvgucvFcQ4KIvQt9546QeUK1sQ7+6extnnQvTqXp98GEJEBAfCzD4f/O8exq4roejTrzOsRJHYt/8sqni0Qh5TKbRx/rh4Pw7T5gyF97k9uOGTgALkw3p+7SA27z0HuWk+LN+wFT6bB+Hfp444smYUls2ej+K1myGPcTz+W7cJRm4eaFqlCMJ9b2H/lUB0/b0jzFX+2L7zEhp0bgNrqQrRMQq8unsdlqVrIK+ZIeICvOAdlx/jhnfE6XWrEGogwOl9F1G1XVcUdxDi5E5SoynngbJ5LWFkqMLu1f/g6tMAThnok7S1FHxGkSBH7QF/Y3xNNVp2H4Om4zZhQFk1VAWqIf61N2xsNViy+CCGzJiEEG9v2JpHY8WmW+g1oBV5FqT2+PAspJV+QyXLGLwOJlZ/QQk2/ncH7dwdMWLWeowe/xcC3r5D1XKF4RukgPDjY7zX5oUFguFUthbenzsCg5JueHziOPJVq4Goj9FwtdLgZYwRXM0SoDazw945o7Hv1ttU10QypWWMfHt0NAVt6eCMdqLYqcEkkYqhIe+Cfq4qlQgdRi/AqKZW6NaqB17GCSChnyb9Vuk3zJ1H7X6dwaPL68tvN72ka/QBd49Kcrm6FiHd/Um41iUaVZbeN9VpOn2mU0n0L423ktbbSFVLAQf1ESAFODEIqeFIfpGkVUTvScgqKfh5PanTi7S/W/esqZ7lWrfIOVT3culEXU11MsmH3pOY6M+ULj21LQUU2i1AjeLE/GhBTu1nCZFhJX2m5DfpdSS+ezovj+4Z6q5PQJ43vXZyleQ/ArlW2mJHDXkhkWcRfdgpkN6WAgqVZ9oFJKJlF5FzWgYlllkC/llyZVcqrud70ApDlo0+oEIiIDcaFRMHmZExZ4XxIpFh0AmUEmdqpOtU0CVESGgQJC6gEVloky3dJpaaoW6LNihTohg82nZFn/790atbO7jYmhABocfQ43Xn06ZZGnyJpmnTLFUmdPZF+sHqW6l8Dw0RGiunkujQsSMcZTEo1Px/6FnHBe8+hKJExbqYumAiXh9Yhn1esaheqRwqVq8OR3NTFClXmdxnWdSuXQ0lS1eEZfxTbD8WgmGj2yPKPwBm+QqhXJmqpFBNwI7jz1GnrAP2H7+KGq0HY9mi6SjrIEFAiBKl3GuiboUSOLVvEyQlSO1f8x5eL31w6tBZCG3zEwOjGGwtzbjaWiJUyOUJ0YhJMMeYmdNRNb8h/IPlKFmuNKzNbVCivBvy5CuKifOmIejkcgwYMR3v4sxRp4YrNk6fjSBjV7iTYypWKoqjy+YivnhLVLWOhffLpzhx7jHcatVHjz9noZrkIcYuv4o/Z0xDm7YN4Ht+L7w1+dC+kTtExEDMaNlLLbTGGvoxDIYWljCQGMDO1gzhIeGIi3iHVVPG42aYJWqWcUFk4DMsnjgeTzQu6Pt7F4Rc3YxR8/aiXK3asDCMw5pJf2DYzG0ICfbBxUsPoCBKjH7wVAFqicL1uX4cK9bshdjaEWakZHz/6DZevA+A5/lz+BAph0PZGihhGoMdW9bg4NmbuHf1NC4+8oephS0c7c2JQs2omuePocq9QNna6NW7N5rVKQexQIYaTVujvKsd+QaUkJm7oF0nYpyaG3FGPPfdk2/S0FCAfQuHoFqDnggUWKKQSx6YOhZGhw7kWCtD8uxpkDadDqC6IUO/XXJhtLWsUv3W6PH77/i9528o7mT5ue+fWicGlmjQpCmKuBZDy3bNYW9iSPQK1TUirmbNTSpHrlF3f0SPER1Er58GYKN/BQIJSlSpjwbVS1JtT2rmhnBv2AJlXG306GNAjBGRFCWrNiRGBLmP3r+jRrlCRLdTv5VEvZqoF3XB5CwLlEPntk1gaSojx3wOdJeog+n9Jd5Tat4Ap/fylUaXHj252ArN6pQHMQW5d5+IkJQ3SfPTXRs5ipzr7FYbrRpUhoGUtoDp3n3iM6TXRf/Se+Bq6onXSI7hygr6N9kCmPy42IAzBgwl1JRIG2qVGvaFyqM7uZ/f2jaClRH5HXItNBAgLVeSlln02dK/37+e9PHlhEiHD3M/lm6IkEtNHFGulD2ePfmAouUroGmr1jAMvIa/l+5AHBUuPX6EtWrXxpXLl/lU2qCWrEBqg1GzZsE4JhQtiIV3ccNU3FBVwrZFg3DpxBGExVHr9ueulyrnKlWrwtfXFyEhtOky/S+RWqMOhcvCNsEby9fvgUPxqgi9cxzBRs4omt8WDy8exJFr/ug6cAAa1KiEON8bOH4vDC3bNIKpRIkXD59DK1Xi1ZswSDWBOHjwGDRWReFWvACi3z2A54soFLDX4NbjEBRxEOHmE38UcBBg05ajKFi2IvJaiXD10jWY29niyd1bsHQuCr97FxBpUgg1KhSGlAhzRGQ0IoNe4eY9byiFBqTAr4rKVaqjXZMaOLNpOuZtu4sK1arAyUaGy6fOwqxQOVho4xEd5ovtuy6i8e+D0KNNTfi/9IV1HnPcPHcV5oVKQBwZCPvSdVC/rjsMwh5g0ZoDyONWA8VIPlphPPasWg3DCm3Qt0VJ/LdqJcIktgjzvot487zQksL1xqNXROo/99PrA2q5W1lbo1ChQrhx/Tr30aYGqqyCn3vi2LVXKFehDF5d2Ikdlz6gfZcOUAY+x0FSSJ9/qSKGX3NEvX2Eg1vXYenKlfCONIarcQiWLlmDmzfvwPvVOwR+eA6v58FQBT/BoUuPYG0qxtUzJ3Htmidu3PXC61fP8eDeHXheu4K7Dx/iysUbUIu1eOh5EWcP7cL+Kz7In8caT25dwgOfQPIO43Hx4BacfWmI5Stn4sOtM8SAILXCH3wH+pR32j9cpdMYzO1XAZNHzkDVwX/j92p5UKxhD3TyqIUa1csg2D8a1Wq7we99PH4fNgqd2zWCKugN7Ct1wPQJQ1G7bBEUqd4BSxaOgzHUcLTOi8rNmsFFFAvzMs3Rs1V1uFX1QOff2sMeYVA5VMGYPwehZcMqeP/4Hvwj4tP17ZcsXRrxsTF48SEMI6fNg/beBiw/H4n1G5dBGfoRrXr9Dx1b1YMqQYUu/Qci7v0rFKxYAWVrkALdIhKCYs3xR2t3FHcn19ipA/KIw2FYrCmmjh+GqqUKoWT1RujauSNKOBrAsnhTjB7yG6pWqw4DdQzqdRkCK/KNiIo3x5g/eqJycXuEq20xZPRwtGtZD9G+T/A6IILoEzXKlC2LyMhIvHv37jtlgJYYmkJ0Gj0DZRS3MeWf85i5bQusA31QsGF39OvRGUVsSO3aoTJGjegHj5puCInSonpZF7wOFWH05Ilo3aIFqhZ1hFujjvitTWu0J+8r3OcBXgdGfldWaMuCsbExSpYshTCRK0Z3KYgxQ+ag1pBF6OluCVG+mvijTzeUcjaFY7mWaFbGCOHm1TG2TwM4udVDjy6dUNA8AdoCjTG4kTOexeXBpMmj0KhyIXyMMsOoyX+iRYtWKGMP+KsKYNqsP9GkaXPUdq+Mpu27oXIBCXyCjTDirzFo37wu57jett9ocg/N0czDHY7F62HpohnILwnE9Ydvufd+7epVztD4HtSHIF/5Nli37H9YO+4vhNlXReMqBVG4WlsM7NUFFVzNECUuiOGj/4fWjd0R+MoX7h3/QL9unVDEljwvu/IYOaI/mtarDF+vuwiMSki1vNJyxJrorY6dO3/RopHrgxfR4SgCWR4s3bER3ge3wr3tb9g8/jfcNm6BfVOboF/P3njxUQnJTzogZUpzagpQC7RYjWYoYxaG/aeuE5WYNgek7AZtVpOYOKBlWw88Ob0fTwKj0xXUR1+ktvuANvdZOJdGB1JzMlEGYd+ufXgbFvultU9eEJUR2rVQoFx9uBcW4OCBi4intcmvxJvmZ+taEe3b1IMsxh//7TuOQu7NIPG7hlM3fWBs5Yy2HZrgwdHdeBpEf+fLl0+/F5HMBC757fExSIEWHevh5sH9eBEURQoG/prI76pUuq6x1IiOPuVdkaBE3d5TMKqRITq1HYX2C7agjvQ1lIWr4NyM4TBoNxHNrAGTImbweW+CYgY+2HvpOcyN8qBlx5IY3qIb7ofFw8WtA9YvaIoxE/dhOvm212+7iD4DWyAqTIO4wHAULCLF3j2XiTIMwb2XwIDBvWCD95gzfjKuvQgi9/BzFaVP3Qcfg3Hi6kP8s3Uvwg7+iZkXNNizfjkcLVT4+Oohzt14yTnYNWvcGMeITLTp0xQ71pxE+z5dYBQTDv+EBLjaGOLI0XPEwAiHzLUOKkkeov/0PfhtwCBULVcGJUihdfNaCAQRJ7DinDGWz2+BgA8SvHt1G+61G+DayX2IiFXjzbtA1GvbFSVtlFg+cxIOX3/BtSiltvtALhdi6LJtKOm/BwPmncOyAzth/OotilXPi32bjwPSeHh/EKAbMRCMIx9iw4Ug/K9VSTxOsIXy/CLsj6uGSR5E3iwL4/qiKTDvMAp2Xtvw1/JDEBro5sRJjsTugy5duuLsMw0WDsyH5o1HosPMtejj4QKtSoCzRHZjNQrcfByFsSN6k5p0HJ75JqBmEWPsOHAG2vhwBFtURL+q5gi1zI9dw7pC0m4O+pUyh0ryFt17rMeyPXPgdeopMTjFmLjsMRYMq4JJy89gxJDe0CjUEMe+xrmbLxFL3lfLJh7YPH8cqg6Yg5h7x1GpXiMsGtUTL4jR3qNH11R1H1CjoEDVLlg1py0GN+kMUXkPlHcxhNSiMKpWroAKbqb4Z+pmVO/aBU4iPxy6G4t+zYpix96T5AOJx0siw1TGLOWvMGsiqcy++kjKqtTJa0rdBxnTUpDJpKelgCIQyuBatBDeP70PUu1FlZoN0KisHVbOn407L8M+dUP8DBnRUpBa6G+FfXiJp6/8uImncrJBQOH6ApXkQ/fyQmisMlO7a75HaloKaFO3sWM5rN2yCOfnj8LRV1I0qVUEEseqmDV7PFo3rIi3LwPQafhk/E5qraXthVBYVUSXJkWhNS+LQQN6ommdkvC6cQvh8cSQ1apg4FQHu7dOwJZJI3FbXRnrFveDWb5q6NGmARo0JrWZjx9RslpVhPuHosPgP9GV5OugCUSIqRv+njsdnVs3QvlqjTF+4p8oSOwY6wJ5UbRKa9QvqEV03roY07UOrIvVwKC+PVCzbD7Ei50xcuwIdGzngdg3XnjhF/5N86U+5V0kFuDN47uQ25TD8GF9YRp6B3OW7IBlwVKoWqcB8qp9sGLHDXKvbtgwZxGELm4o7mSK8/vX4fRj4I8h/VCzlD1uXb8Nh+IVkcdCBHl4KA7t24E4i1IwfH8afy3YCBOn0ihOaq8vPM/DH7Yo4WKMkAB/3L5+A0FR8lTXvL7mU0tBfBxe+75DwWJuKFuxGlo1rMK1ls3acBnFK1SCi70UnhcuQ2RihpdPnsLIyhAnt25DnHURGIZcxeiJa2DiUhxFXfPB9+4F+ERKYZTgh7uvo9G4uQcph4MQEBRP5DAaMsciqF0pD7YtW4loAxv4XvoPZ18qUdWtOJShL3D7RQxKFcmDiI8BuHfzOt4G06GCqW0poIYkYJ+/KMqUr4imrRrD9/RGTFu+GRpSiLmVKICgJzfwNsEMhR0kCPJ/h4feH2ApS8DuvedQtVl71K5WEUax73D/lT/ePLyHBBNbxL17jPvPP0BADNGUnjQ1YGlLQZkyZXH3kQ8qVqqIBqQmbxv/ACOGTkOoxAFuJYsi9v0DHNx/GLE2JeAQ/wTTJ8xDnF1RuBXOj4BnnvDy18A8nsrNNXT+439wiLmPlf95oXmX9qhStiien/sPBzzfwslWi9sPPyCvlRC3H7+Bg7UAm9b/B7vi5cn7ksDz4hVSQTHH84e3IbHKB/+Hnog2dkFxGw0ePX+PEqXdUtVSQH0VQt97432cNYaMHoSKLhIcO3YD5erWh5kmFB/8YyEzJXkQ4zwiNAhndm3GG60DyhZ1RdDzW3gTY4wiDlJ8DPTDDc+bCIlWsJYCevkszDEjK0lNS4FGpYSFS21s3DwWa0dNQbHfRqChmwRh0WY4uPgPRJb7E4MqxeLU0wS4lSqHMtYhWHE8CC0rqLD2v1f4fWBnyMIeYvyoyXjoFwVDAxGMXBrh4Oah+LNjB4QU7I710+vD298Mr/eNwV273pjW2Ax+UieoA8LgaB+HHbsvQ2MoRLXG3eG7709M234fJcrXx6LFI7Diz4UYMH849i/fgWYD/oCdMhynb9yBR6P6OLF3O6LiNXgfEIq6bbqggrMUa2ZNwH+XnhED6Et5zjx510IlMESNhk1gGf8aZ648gJIUKdnJ7mVhjnXQFj4jm4Lk+6gLU00Yzp86g3ehcT/sikpKYkuBvsMcU4PI1LYo6ro749KJi4hSUsdzfudPQK+ThTlmMBg/hHoJh/lew6Spm1G3Zw/YqN7jzJ7/MGnyHJRuNxK1TR9j7KztMDIxQujLWzhzzw+WSj9cvUGqvFIh3j+7j+uet2BSpgNOn9oMZ4kI0W/O44/Ra/Db+AUY1cIOowb8iXNEqTvX6o1WLkEYM3szxMR4OLJlCfZfD4Jb5ZL4+PAKpkycCJPKvbFm8QSYK/1x6sJjVK5eEo+vk5rUjQvYuus4Ht44ilXz5mPWyr3IW6AkjJQf8SYgBglhH3Dn1i28+hCaqa1e3yKAWJuAG6cP4MSVh1BlM4OA8RnqaB4f9hYHd2wisnUYfuHxaTIIMhLqlBgb+hJHj5xHNB3yy4SItRRkNKyl4NfnZ4ckphki3tTjmEZao/7kKesvOuZbhBKVqsNBEo5rNx5lWi2ayftnWEuB/siolgJ98yu0FHxjFNSsWQv5XfJnSFCEjMKRvIQA/wCylv2MAqVSBffq1XHi+DHkdXL6pg+WkfOhioAqfGMTE3wMDk716INfEeq0RpU3DQhDAzDlZnmnz8LSyorTpdFRUdnWQKLXSX1i6N+YmBhu2Ft2gxZT9PmZW1ggKDAw235j9DrptZmZmSEoKChb64KzZ85wBuCBw4eTNwpOHDuG/v36Ye68+WjarBkXICcnQAMPLV2yGEOGDuPWsxv0mqKjo7Fn9y6MmzCB38r41Xjz5g1OnTyJgX/8wW/JvaxdswZ169blWk9yO4cPHuQK3Bo1a/Jbsid7//sPzvnzo3KVKvyW7EdoaCg2bdyIUaNH81uyJ4HEaNm9cyeGjRjBb8me9OnVCy9evMDR48eZT8HX0D6vrx2mqKe7zMAAMhoYhN/GYDAYDMavTK42CmikqGCfm5g5uj/+GLcK8UJd1DCpRIuz25ZgwaptWDFnCvZcefGN0cBgMBgMxq9GrjYK6CQoDsVrYkC31jAzon0/WtpsAHVsGB54h6NWy5ZoVKsoXtx7DJWWNaowGAwG49eGlXQEGuqYzgFOHVkenduDA7f8Udu9IE5sXIvdJ5+hUu3KEAtyjuMlg8FgMBj/b+9OwKoo1ziA/8/MOWyCguCGLEqQLZqoiKZp7nYzzVveNCsNEXdFxQXXXEotrdRudsuNW6TiBuKGes21rlpquaLmBoogq3DYznrnG8asm9W9RvGdmff3PPN0eIH6msPMvGfme9/vQWg+KbBZTKgd2gOL3hgCg6kUTbr8DX99uinCnh2AGVPGYeqcOegW6gczW6eSEEIIUTG6UyCR7xRYKi76rJ+8la0qZmeLf5ikzcJhoSMhhBBS+Ry+JJHd8o+dNBHe3j7Sax7XbdDBJCUXFy9c4Lrch/w+hXfuyP3+n2jaVIlo1+lTp+Dv7w9PLy8lol1Xvv9ebmDj6+enRPh0STo/eVSvjrr16ikR/rBmUGfPnkWLsDAlwqeS4mJcSE1FsxYtlAifUnbulK+fSdSn4M9FfQq0gfoU3EN9Cu6hPgWVh/oUVC7qU/ArWE+CH5aK/RHWv4CXHt2EEELIH03TSQHrU5Bz5TgWTh+DmFkrUKb0KdCLNqQe242pwwdg4ZrDDrceBCGEEPIgNJ0UsD4FtRu1QcRLz8LJIMAuTym0w2IV8ET7HnjhmVbQyxMNaaohIYQQ9aPHB3Y7bFJyYDKZIYgirp48iEPfXoFOFGA1m2FWqhIIIYQQtav0pIBdWG1WM1hVH1shjT2Tt0gXV7tOkNdfZ0u/6u/z/L6qyH0KmvfE4rnD4WwuQ1BYZ3QKC0G5sRyt/zYesVFdYZYSBkIIIUTtKvHqrIOTaMan785CyunbOL1zFRYsW463Zi3ATWMJ4he9ga1HL+PKyX2IGR2NQ5dy4WTgo4TQbrPCZLbIr60W5e6AjvUsoDsFhBBCtKMSSxIF6O15ePet99E+Yip8M/dg8aavoHepj8lvjMPhuHnICXgOQ7s3xMLZ89H4xVHo8ngd6WL8+y66rM5y2pRYBDZoAL3I4aJFUnLB9uWZ06fxdIcOSpCoTX5eHi5dukS9KCRfHzuGoKAgePv4KBHtOn/uHNzc3OTzE8/Y+cnT0xN+/v5KhD8lJSU4cfw49+WdxqIinDp1Cm3atlUifNq4YYP0gdiGpK1b/7g+BYJ0Uc69ehyfJ2xHuZsf+g/sB+PZvUjc8w28Q1rjlZeegbuuGInrNqDBU73QrIEXLBab8tsPhvUBWLpkMaLHjuO6T0HC2jWInTpViRK1SUtLk5uBDBk6VIlo18oVK9CpUyc0lBIDrduWnCz3KeD9ArF540a5T0FYy5ZKhD8FBQVYvWoVxo0fr0T4lJ2djXVr1mB0dLQS4dPgQYNw4cKFP7ZPAZuw5xXQFKMmTkXMyAGo5+6EkFZ/waTpMxDZtytcdFZY4IKe/V5DE78avzshuIvlNVa5PfGDbXbp4zyb+/DfMYPBCQa9KD9e+PH3HmRTci+iUuw9tklZN5HOA9J+YPuDVOwLR/i7cIRxOsox5ijj/KVrkqarD1ifguzL32D+xKEYNuUjlMp9CgQ46Uqxal4sliXswOqF07E8+QT0Bra0MiGEEKJemk4KWJ+COo3aILJ/L1R3Yxd9KXPS2WFGNQybOR8t3G7huxwPdG3XBHbpZwkhhBA103RS8N/YpMXvdq/Hpj2HsHTaCCzbmYo61e24dDkddoHHxZYIIYSQyqP5pID1KfBp+hfMnzYIBlMpnujWF326tcOw2cuwcuk8TIydhG4tH5J+ju4UEEIIUTe6U8DY2cSoiokhrERDnnRjtcIiJQJss9pokiAhhBD1c/ilk0VRxJzZs9C2bVsIHN7iZyWJpaWl+OrwIbz4t78pUaI2WVlZOHnyJJ555hklol27d+9Gk8aNUc/XV4lo17GjR+Hh4YFHH3tMifDpqy+/RK1atRDy8MNKhD+stPuLvXvxfO/eSoRP+fn5+PLQITzXq5cS4dMHS5agsLAQW7Zt++P6FFSFu30KYiZM5LZPQSHrU7Dmc0ycPFmJErXJyMjADukYGiwdQ1rHask7d+mCgIAAJaJd7LzKmjjx3tRqS2Ki3GAptFkzJcIfo9Eo98CIHjtWifCJJQVr4uMxcvRoJcKnqMhIpKam/rF9CqoKy2tYEvN/bSaTXE9q+q+YTfp32e02mKXXP/55i8UKi/mnsf91Y/8N9hiCqBd7n+k9rsD2A/ubJ4DZbIZJOpfwzhHG6SjHmKOM85d6KWhuToFOEFGWcwUrFk7DgMgpyCgXIOoAg0HEie0rMWH62/jw7TewJH6vFHSCQVeGg0lxGPxKPyR8eQ3OnKzXQAghhFQ2zSUFrDuhS+2HMej1V+BXy/2HSYRmsxXhzw/H7FE9cSe/BH4N/CHCCrPdFV1fegVdwxpBp0xGJIQQQtRIu9UHdhtMJjMEvYCLx/Zi3zeXcODztxA1LQ7BLVqjrks5DiRvxvEr2dBLP8MeHVgoKSCEEKJi2kwKbBYItZvg3fdno77BipAnu6Nb60fQvv8UJKxehH59X8LTrUPRoVcfhAfXgrFExCuTF6B/x2CU/85VHQkhhBBeafpOAZtcwx4esMZEZosVVosZZWVl8mYyW2CRvs8eL7CaBvY96ldACCFEzX4oSUzZsQNRgwejS9eueCg4WLoIOsYnYlaFyNZvr1jyk8eSRMhVDannznG/fCp5cGxZ1ytXrqB58+ZKRLtYv4bAwEDUrFlTiWjXxYsX4erqCn9/fyXCp/Pnz8tlab4c95YoKS3F6VOn0Irz8k5WOnleOt+3DA9XInxKTk6GIAhIkv75q30K3l64yOH6FCxZ/D5Gj4mWX/OGjYk13diQsA6xU6cqUaI2165dw66UFAwdNkyJaNeK5cvRsWNH+cOF1m3dsgU1vb3R9qmnlAifNm3YgAApkeP5QpaXl4e41asxPiZGifCJNTJLWLsWYzjvpxAZESEnrb/Zp4DlCFrb2IVbTih+Eq+4oFeEfxx/8I2oF73H99C+uMdR9oUjjJP25Z9Du3MKJKJej7QTKZg2ZQZmz5iK+N3fQTQY5GqDS//egjlvzMasWW/jxLV8OUYIIYSomaavdFaLBX6h3fHmnIloVMsZhUUl0h6RdklJDpJ3foteoyYj4i9BSNmyD1bold8ihBBC1EnTSYHeYMCZXSsxfOJSBD39Inq0DsGN8ydwNsOIIF9nnPr6JL797ip8Q4KgF+h2KCGEEHXTdFLASg6b9RqB1R/NwVMtmyO4QV34PRyKxsEN8cKIqYh8/mn0GTkNg3o0g9lkVn6LEEIIUSfNPyi3mk0oLb3Xm4D1I2A9C1g75PLyMmmrWCSJEEIIUTuHXzpZFEXMmjkDTUND5df80ckJxzfHjqLHc88pMaI22Tk5OHPmDDp26KBEtOvAgQN45NFHUad2bSWiXaxng7u7O0JCQpQIn775+mu5dDIoKEiJ8MdYXIwvDx9G9+7dlQif7hQW4tjRo+jatasS4dPKlSulD8Sl2LJ166/3KXC0pICVDS5dshjjYyawL5QoPwRpTIXSH0nC2jWYFBurRIna3LhxAztZA7AhQ5SIdq2STjadO3eW1+fXuh3btqGmjw9at26tRPiUtHmz/H4147j5Fuv3snLFCowdN06J8Ck3Lw9r4+MxaswYJcKnqMhIpKam/nafgt9NJ8DJ2RnOTga5vyBbqtjZxQUGfcWneFFvgMuPvq4MLK9ha4GbOdzkcbF2yVZaM0HN6D2+h+0Htj8I5HX12dwl3rFx8v6esXOpIxxj7LzvCOO02e6/wF+lJgUGg4DDG5dh3uLlWDJvFpIOHcenS97C8rg4zJ05DyfPfos50if6z9Z9hthJM3E+qxwGseo+3QuiHgVp32LJ/DcxZ+4C7PsuHXopWRF0duRmXEbSPz/Ehi9OSTEqRySEEKJ+lZgUCLCbcvDNuVvo0qsv/tqxKb5MXofUPA+80G8AQgNEnM50xoK/z0ONoptwqv0wAmq5wWKtukl8dpsF+hoNMDJ2Gro+5oEjx07DohNgs+tQ/+EmCKrthFs386ET+HssQQghhFS2SkwKbNAZfND6CX+kbPwnEvZ8iw59BqBxrWKsWf0xTqbrEFrPiNd7v4rv7rijYT0X5N8pgVCFF1xBNCD34kHExr4Nz1Z9MX5gVxhv38TtfCNsFrNceWD9hVsshBBCiNpU6uMDs8WG1r2HYMbE0ZgwYxZ6tGqC/qOmYNSwYZg5exKeeLwVPt64EdNjRiLytb4IqOlSpcsRs/LDBuG98e47sXikvjecDHq4e9VBHS93mMrMCP/raMREdAL1KCCEEKIFlT/R0G6TLqLlcs0/u9yzen9Teblc+8++x16zyga2nDAP9f92aUxsGD8siiSN+u6o2PdsVZi0EEIIIX8mhy9JZOtBL5g/D8/17CW/5g3LM0qKS/CvPbsRMWiQEiVqczMjA0e++gov9umjRLQrMTERYS1awD8gQIlo14H9++Vyr9BmzZQIn/bu2YO69erh8caNlQh/Cu7cwbbkZLz62mtKhE85ubnYs2sXXu7fX4nwafasWbidlYVk6dqvuj4FHyxdgpiJk+QSSN6w8bH62rWfx2Pi5MlKlKjNrVu3sEM6hiIHD1Yi2sXWvO/SpQv8/P2ViHal7NgBbx8ftAwPVyJ8Sk5KkvsUsCZwvCouKcGKTz5B9NixSoRPBQUFWBMfjxGjRikRPg2RzlXnz5//E/oUVAFWb1lWWip3DuR1Y3XARL3Ye0y1+RXYfmD7g1TU1jvCByxHGCc7xzvCedRRzgW/1EtBFUnB/4XNHbAasT85AR99tAJHzt+EIArybX6rpRzXz32Nfx0+CRtEOaaDHaVFuTiyLwVn0/Khl36WEEIIUSPNXeHYhT4vOxsN2/TC6z2aIDF+HW6X2+VHDy7uXnAX8/HV4dOw6ip2jV1KDnzq+SDz3HGkphVApJ4FhBBCVEp7H3vtAmpUE7Hpg3nYm1ET7y2KRU2YUGaywma1wGQy427BAauisFitsJhMsLDqCUIIIUTFNHgv3AqrwRuvDh+B0PouSEvLRGlZKUrZEskWM2o/0hkxo/vAYDejrLgE5WbWx92AHoPH4dnwAJgoOSCEEKJSmksKWK2FwaUaatetJ8+OrlfHG9Xcq6OGu6u8sJJocIGHu5v8s+6eXqjmopfvHLhW84Crkyj/PiGEEKJGPytJnPPmW+jWvbs8G9URsJK/ZR/+HcOkT/4VzYf4crckMXHTRkyYOFGJErW5dv26XOtNJYnA6tWr0b59ezz00ENKRLu2b9sGr5o10aZNGyXCp6TERPlDUlhYmBLhT15eHuLj4zGG8yWJs27fxqYNGzBi5EglwqcRw4fj8uXLPytJ/FlSsPDd9/Bcz54O1afgvXcXYey48VwnBQlr12BSbKwSJWpz48YN7JQOrqghQ5SIdq1auRKdO3eW6961boeUFNT09kbrJ59UInxK3LwZgYGBaN6ihRLhT2Fhofy3NXbcOCXCp9zcXKz9/HOM4jx5iYqMRGpq6m/3Kbi7FrojbaxPwf3iPG2OsL42eXD0Ht9z9xxCINfVO0JtvdUBxukox5ijjJNdN+9HgxMN7xH0ehSkncDC2TMxc9ZbOHg2Awa9CFHaMs4cxNtzZuOttz/Epdsl1J+AEEKI6mn6SmeTMuNawWHo81w7lGSmIT2zADpRD5RkY92G/fjLyCkY0Kk2NqxNgVUnxQkhhBAV03BSoIPBoMOhzXE4YfRDzNBeOHFgH66kpyGz0IQ6njpc+f46rl6+hZr+9SEKVHZACCFE3TScFNhhNtvRplcE+nVuAv+WvbFk3hgE1PVF3dq+eG3CbPRp+yg6vRqDkX1aw2KiZ6SEEELUTfMPym02K8zyJBuz3LWQfW212eTuhhWThMzS13SXgBBCiPqpIilgZX8Gg4HrTRRFZbREjeg9voftB7Y/CKDX6+WNd44wTkc5xhxlnIJw/8v/z/oULHhnIZ7t0cOh+hS8/967iBoyFAKvfQqMRrl5UQw1L1Kt69ev41/UvEgWpzQvCqLmRXKfAta86Enemxdt3gz/gAC04Lx50efx8RjNef3/7awsbNq4EcM5b1408n9tXuSIScGSxe9LfyjR8mveyElBURE2JKzDlGnTlChRm6tXr2JXSgqGSQea1i3/5BN07NgRwSEhSkS7kpOS5OZFT7Vrp0T4tHH9egQEBiK8VSslwh/WFIglnDETJigRPmVmZiJh7VpEc95kKTIiAhcvXvzt5kW/hyCKMGZdQtyHi/FR3GbklduQfvogPnh3ERJ2HIFN+q99tz8J70mJx+a9J6Svq/Z2lU4QYbqTjrWfLMV7H6zEhVtFcj8ClluUFObg37sTsfvYRbotTAghRBMqMSnQQbDmIW7VGjzRezj+2tiARXNnYEXSaURMmIrqWYcRv/s0GoWGo5F/NXy551/IKrJArMpP93YbdC5eCG/TCrasc9h35Bx7ICoveuTtG4BqthykXrglJTuqmHpBCCGE/KrKvVMguMBNb0deYRHy8wtQva4fnKwlMBYXoajYBDcpafji39+j5+sj8ZjnHXydegOioaouuDrp+m/HuaMHkev6CKKHvIjvvzmCW3eM8jLKFosJ5eVmeeVEQgghRAsq8Ypsh8nmjMGTZ6GNnwF+bV/C1OhRmP7GeLiaStBraCz6PtsRz3RthdzMPLw6YS56t/SHyVRVPaLt0oUfaPb0s2hSR4diz6ZYNH8cvKREQacTYC63onmPKIx4uR3M1KOAEEKIBlT6x3S2xoKbRw14uDnDZrXCrhNRw9MLLgYBVqsNgt4ZXl5ecNYL0s9W/adwNgRX9+rwrF5NHrzeyQUuTnopZ7BD1LNyQppPQAghRBscvvqA1VouWvgOXhswkNuSRGNxMbZuScLo6GglStQmPS0N+/ftw2sDByoR7WJlY23btkWDhg2ViHbtTkmBp/QhiOdZ/cz2rVtRv359hDZvrkT4k5+fj/Xr1mEo5xU+2bdvY0tSEgZzvoz6+LFjkSadt7ZK137VlSQuXboYMTET5de8uVuSuG7N55g4ebISJWqTkZGBHdIxNFg6hrRu9apV6NKli1z3rnXsvOrt48N9UrAlMRGBDRogtFkzJcIfo9GIlStWIFq6mPGMJS9rpMR45OjRSoRPUZGRSE1N/WNLEquK3WaXkxieN0dYU508OHqP72H7ge0PUrG2vslkUr7ilyOM01GOMUcZp409678PVSQFD4pNKITFiGNf7ETyzgPIK7XIjyB0goCygpvYszURO784imKztKP4uwlBCCGEVCqNJwV25N7ORnX/YFjSv8KKhH3QORkgWIpx5lw62j7/EjxzjmDlpsMQDE7KbxFCCCHqpOmkgJUlFt0pRPW6jfBCz64ouHYBeeV2iC4e8PUowoKZ81Hz6ShMGtARFge4BUgIIYT8HppOCmx2HRo0egRl6Sdx/HY1zJg+Crrb13AlLROo3gAvPN8JxvTzuJieIz9SIIQQQtRM21c6VnghOCPosaZo0fRRuOqlXKB2ffjV9YFvYAhCmzVHi7AWCKhTA/ZfmJRBCCGEqMXPkgJWQsdq/x1p433MbEIjj+WSpPKwO0n0Hldg+4H2RQVH2ReOMM6Kcyn/+9JRxvlLY/xZUsDKFFg5hSNtvI/Zaq0YI23q3azS+3y/uFY3q9V637gWN0fZF7yPk51L7xfnbXOUcbLtfuhOwZ+0OeJ+pe3/2+g9rthoP9zbHGVf0Dgrd3OEcbIx3k+lzikQRD0K0k/hw0Xz8d6yz5BpNOP7YylY+NabWLVhL8rsAgwGPa58swPLPk2BTa8HDzdZWA+CgpwsFJaalR2lg85uRtr3qbiSflv6UttTLwghhGhDJV7tpOzDmovPPktEm5fH45VWXlgy7w18tusyhk+fg3rFJ5F46DxSD67H8oQvkJGTA2uVpwQ6ODkBB9ctxsCBY3AwNUtKWgxwshfio3nzkOESAOvlFCz6ZAf1KSCEEKJ6lZgU2CEIrqjuDGTm5CIzKxvegQ/B2VqEvPwc5N8xQZd9DutSTsHD2YKzR7/Ct5cyIeqrahVClhDYkLh0Lvbe8ED7UF9cu3wVJuih19lRZrbD2VkPJ2dn2Nlqj8pvEUIIIWpVqUmByeaEiEmz0e0xHzze/XVMHh6F6XOmoJ6rM/pFT0f/Pi9g2uxZmPrmYmxOWIaWDb1hsViV3/+zSeM16fD86Ll4Z/pw9O77Cnp1bomM7w5g/7lCjJ40ClmHNuPbogCMinoOsFDzIkIIIepW6Q/LbVYbRIMT9KIOVnmGox0G6dO2AOl1xYKMMh7mEjAWswnFpSY89EQYArxc4PtoS4Q/5gfRzQfPvNAPz3d7Eq6iXW5pQAghhKjZz5IC9kzdxcXFoTZRr79vnJfNWdr00hiJerH3mR07pOIcwv7mCeDk5CQ/guQdG6cz5+Nkx5gjnEcdZZyieP9H9zq7hL1g634PiYrCpNgp6NChg0Ms98mwaoG4uNUYMGDgL5ZYVCU2JmNxsbR/t2HYiBFKlKjNjRs3cOjgQbzcv78S0a6EdevQunVreX1+rdu7Zw88PT3RomVLJcKnlB074Fu/Pp5o2lSJ8KegoACbNm5E5ODBSoRPOdnZ2L5tGwZGRCgRPk2ZNAk3bt7EVunaX6NGDSV6n6RgwTsL8WyPHg6zHjq76C5Z/D5Gj4nmNikoKirChoR1mDJtmhIlanP16lXsSknBsOHDlYh2Lf/kE3Ts2BHBISFKRLuSk5JQ09sbT7Vrp0T4tHH9egQEBiK8VSslwp/c3FzErV6NmAkTlAifMjMzkbB2LaLHjVMifIqUkpaLFy9im5QQ/jgpqNQ5BTpBhLkoE9vXx2Pj9oMotQnISzuDtf+MwxfHLkAQbDi+PxkrV67A+qTduCPlHaxHQFVh4y3NvYINn8ZhtfTHdujUdfmWCoubCm9hW0I8Nm0/hGJL1Y6TEEII+TNUYlKgg2grwPK/f4y6bV9C29r5eHP2DCz95370jBiC8rPbELdlN3btSEH6jSwYzXq4ueirdAKfXi/i0rG9SDlyBrezC+Ds6ib3sNebcvGP95ejfqeX0NI7Ax98nAy7SH0KCCGEqFvl3inQiRB1dpSWm1BWWg7X6jUg2Ewwm00oN1ngJLqiXc/BeHPeRJSl7sPRC9lw0ld6AcT/SAeb1QS9dwhiZszF0J6NsWXzdhRLSYpd+p5etKKszCz/fzhXY8mC8muEEEKISlXipc4OM6phWOx0BAlZEII7YcakSZg+ZQjyr1xEm76j8WqvzmjVrAHOn07Dy+NnoP0jNVFuqaolie2wWnVo3Ko9fKyZyHNrjLmxg2DNuYVMowGjps9EgPUWXBr1wLhB3WBzkImXhBBCyIP6ISmo4ekJs8mMtLTrDz5hz26XLrV6+DZ4CIG+PrBbLRCc3BEU8jBqe7rJq0c5uddEyMPB8KrmJPcwqFp22OwCavs1RFBgPQh2G9w8feAjjdUGEfUbBCPA15stHan8PCGEEOLYiouLcSM9HR7uHj8rn/yh+oBJSkzCuOgxcmnK4KgoPPLoYxXfqMoH/7+BJTDxn32K/q+8ym31AXsDdqXsxNBhw37SwImoA/urYyWJXx4+jH79+//ikqRawFZfW5+QgPDwcAQGBkppt3axfcFKEtkHrrCwMG6PfTZOVpJYz9cXTZs25XKc7BhjJYlJiYmIGDSI233Jxpmdk4OU7dsxICKCq3OBIF2LjEYjdkrv9cf/+AeCg4Px2Zo1qFu3rvITFX6SFNyVdv26XHOdLmUS7A+Gd+zCe5//Da6wMWr5YqF27P2l97gCO2ew45H3Y/LPwCYuy3dQOd8XjvCeOcoxxvM4WWOxxxs3xlPt2qNaNTcl+lP3TQoIIYQQoj00p54QQgghMkoKCCGEECIB/gMra3KxIyJCUwAAAABJRU5ErkJggg=="/>
          <p:cNvSpPr>
            <a:spLocks noChangeAspect="1" noChangeArrowheads="1"/>
          </p:cNvSpPr>
          <p:nvPr/>
        </p:nvSpPr>
        <p:spPr bwMode="auto">
          <a:xfrm>
            <a:off x="3714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%20iVBORw0KGgoAAAANSUhEUgAAAgUAAAEwCAYAAAFQxDIYAAAAAXNSR0IArs4c6QAAAARnQU1BAACxjwv8YQUAAAAJcEhZcwAADsMAAA7DAcdvqGQAALOrSURBVHhe7J0FQFVJF8f/r+lORUSxA7uwG7tjzbVd/WxX1+5YW9dYu2vt7lbswkIxMEjpfv3N3HdRVFCQR8n8dq/cuTHvxrlnzsycOSPQEpDL4R7Co8dP+WTm4la6pIBfTRavR08y/AUNHtAPQn5d73TrNwlDhwxBy06j8Pz8Rvyve2sExMejRaOGiA64B++bp/kjU6ZBs66ICHiKZi26oF7d5vxW/SIQCHSS8NDrMb/px+jz6yFZfeBXk4VcnxO/mmEMG/yH7iEEBgbhxOG9iAuPQOVWPXFszy40reICZ7ea/KE66FOzt7fjU78GNatX1z2ESxcv8Zu+D30IVlaWfOrXYPAfSSThxsmdOPZSBIPw56hVqxJq1W0KrUbDH6rjl5aEN298+U3fhz4EOztbPvVr0Lhhw8+SsGvrOsijY1G78x/Yv2U9WrX2gO+1vQiKN0SXvv/jTvilJeHs2XP8pqTQUuDLYlyr1cDGxoZPZT6WlpYIDw/nU/ph+NChuofg6uLCb/oM2YxW7dvh8L79sHIqhdD3j5GQEA9DQ0P+iJ9j6/I5iLIthCdHd2DR6u2YNmsyijvboseAsfwROlo2codCKMPZi7egSojVbWvdGocPHkQBt+p48/g+oInjtlPUGi3KuteD1/WLRGJ1xXjdKiVw/vpjCIRfmkMFHUzwISQWCpUWBQsW/PIhjPhzCRbPH86t04dAxT8p8cTYSXwIs5ZsRLjQBG3LaCEh/+3dexz/rlyBQQv2w9D/OfmBGBRo0Bx9mtXmjk+kVt9ZaGj6EQU8WsHf+ynkppbYMq4ffIJ0N5qIVqtG05plceLqI37L54eQiFKlgUSsu0GFUg2JkFyzSMylE+RKGMgk3Pr3+OYhJOVHD+FnmbvpEPIZBMHe2gL+8Ubwu38bJSqURavmbfgjCOS3a3aZgrObJkIqEZE3KeI204ew97//oNESKw8aiMRiiEW6fXKFEiJ6ueRcsVQKuVwBiVSM+NgYkjaAmBwr4iVCniCHUCSERCL5/BAio6K5nUkRkgegIRkmhW4zNTXhU5nPsSNHiAndgk/pB6oYuUcTHxf3zRLH/5UrVHh8cu2nbVmJWq3m1/TLdytQGmIsqRQJKFDjN249qxf6iSa3PT0L5bsPQUi+Ifo9Ld9+hVvP6oXqqOS2p2ehcDqBGkuU+dNn4c/JE7h1esD79++49USoOrKxseZTmc/ZM2fQgFh4+qRb165fPoSk0KdOxU8olsI3JAbOFlJuW1ZajLR4pCWEPvlkMSb3EESk6Llw/jyf0kEfgoWFOZ/KfG7dvInKVarwKf0wa8aMH0vCh3gB8hsLiEWm+bUlwdv7Ob/pM4kPISl0m61t1tUdTp04gcZNmvAp/dC6ZcsfS4JIHY03d07CuUqHX1sSknsItHS4d/cun+IhD8HK0oJPZD7Xrl5F9Ro1+JR++HP0aK6OoA0ICOSWAQPHfVonD4b7G/oxUDtu3u5P27KSQwcO8Gv6o4a7uzZFSaAVjl07d/IpHUQQSN3BlE9lPo+8vFDazY1P6YcN69f/WCccufESLasV5tZ/aZ0waeJEftNnqHWo5VqXPkO3GRkb8anM55WPD1wLF+ZT+uHUyZM/lgRayfhwZx+cK+fC0oHqhKVLFvMpHb+qJHxROvT+Y5I2OEhXKtCSgP4NCQvL3aUDbTP8EgGMTYz59cznxfPnKFK0KJ/SD4cPHfqxTjAwMsDw4VMwd/a4X1snTBg3jt+UFK7VUrf6iazVCa9fvkTBQoX4lH6gbRRfSMLE6Sswa/JgXbcLLwmx/g8R6vcCzpV+8dJh3ty/+U1JSF4QYGKSda3N3k+foliJEnxKP+zZvftLSZgwbQXmzxgChUrXdkAlISr4AyLe3iCS0P7XloSSxYpxN5yU5CxGSmLjZFagUCgglUr5lH54/OyZ7iHw6VyLYPnyFdpatevwycwlO3ivlS5Vgkp3xoj32hNeaNO4Pp4FxaJD3doYP34WHh77FwuWbcWpdZOw48xD/siUGfbXIvzWzAO/j1mB9o0y7kUJVqxYqa1e40sHrZTQ95dDssty77WyZUpDsG3rNu31S7dQtkEzBHrfQbEa9fDhiRdat2wCA4MvlZCDgz2/9mshmPf3PG3lypX55Pextrbi134dSpXmJeHSyXOwsjJB+1GTsPXvKRDIo/DXrIX8YZ/5ZSVhw/oN2jp16/LJ75OVhlJGYWRkpJMET6ITCleri8BntzB10hCs+u8GXG0lKOJEqs0m+WBhrmtc/WUlYc7sOdqKlSrxye+THp1Am+m+Vxz/aH9KUIfTrx2z8jg6wj8ggE/x0JKNFDdfU65cOQgK5s+finKPHvJdu+aHUH8nC+f6GN26OEo3b4GF8/7F8hVzcGD7IaxcOAlBsYrP/lBaNfk5nS/St2hQtVYDXL94lrt5akrXad4OnqeP8PuBUaNHY/7ff0MoEnEuR4ZiIeKVau4hO5eohndPr/NHAq98fb900lg4qh2/9hl5Qjz599sH0GvCCkzdsh/nLx3EiumjMGvK35DbuGHy3JlYNW0Mxo5fDE2CnD9ah/yjJ6rXqwix0gjxahPcu/UUVSoWRZTmyxvWCnSXlfDV+dRlSEUqdzcunyeVvM+uO0kfQCL0AahVCs7PSq4mtSD+VT+/d1G3koQfSoJCLodUJuNTPw+VhFM3TuL1o+dYM2MmhizcgyLWgbhwIxrlC8Sj2W9DP0kC/TRUKhV34WKRACKxzhVPTt469VajPotajRoikZAcq+UqVQqFErPX/oepg7tykkA+c5DdkKu0oF5+WvIiZVIJ5OR+qNsBbT6kUEkQ/Lf7P20jDw9uw48wN8u63qe0sHDBAu5BpBYh/aYSPdaSW+iTS1z/VflSrSaBiiQnlkrlp/WcstA6TnLbk1soKT4EqknpQr+3xPWcstAWsOS2J7dQOGOpfoMG2LVsJnqPHIU4lU45+fl9W8GzzUIP97Swbt069O3bl099H+f8+T8/hJQQaIl48UVWTrEY06oYU3wIly99Oy7KMgu9VNLCoYMH0SqVDbINGzUC6ENI7ItMbhn3v4HasJCP3HpOYcH8+fxa6hCs+Xe1tmbtL8ckpEROGf+0asUK/DF4MJ/6PlZWVj/WCRKJFEqlglvPdTrhwf37/NpncsqYyN27d6NTp0586vtQD9lPD2Hl7CmoUMoZVVr24XfrkBAbW0nseEquk4S9e/bwa58xyyF1h/PnzqFe/fp86vv06Nnzxzoh4NExuJRvCTmpj/+yktCjazets0t+Pvl9jI2zzkslLdy5dQsVU9mC/te4cT+WBJXECGKlrgaZ63TCiuX/8GufyTGScPs2UttuSiXhk8U4dtAAbXR4MlZjSOin9ZxCmi3GlCRh3ZrV/NpnjLPQSyUt3Lh+HVWrVeNT32fEyJE/1gliiRgq5S9uJ3Tr0kXr7OzMJ7+PUQ7RCXfv3EGFihX51PeZMHHiZ0lYMmMKhAYWGPrnCH63DplMN+6Y8stKQv++fbWurqnzDTTJwnHSaeHqlSuoUTN1PheDaG0zaelw68bNz6UCv/iFRX5azymkuXTYtXOndtqUKfxz+T6JDZM/Q6JLYEr8aH9KJHdeQkICDAwM+JSO5I6j3Q0vXr3Sea+99PFBk8aN+V2M3ALtU3rn58etc4KwatW/RI/U4jZkd7r2HY8iVWqjX9PScLS3QsDHaNjYWiMh9C1ilRI4kbqgWkMkPT4a0ZFRsLW3g0AkQWRIMI5umIMuI+eStBQlSxRPVy973rxO2vaVC6DP3E0IDwlD9669sGnrBjx79BCV3atBxvV/pv3rzmz+N7A/Ll29mvMEwYBYLeSSuSgrSvLGG7UYgPNHV5N12jct1kVLEdBOOHIM7csmx2o11N4lL4bvl9KolShd6vtupD/C5+UrrVIhB/UPkBEVzGWmVZHrEkMhT+D6zXMCXwjC9m3b8b3Kw89Ay6Nf0cvrV4O6+F+5du1LQVg8dzGUAik0RhZQfXwBFfmyegydAPuE+9iw6yxcrM2JyhPgpdoZg3q25LNKHiYIOYNkBUGfMEHIGSQKwhd1oSj/p3jvdQnb/l2Gf7cexuolC7F4/kJEBzzB3fu3sH//CYjEKXkWMnIyTCPkcpItGlYtXQUlpFAZW0Lh9xDxKi26Dx2PvavmQK6VwszeFRXc8iEkIAjN65dF4Pt3OHzNDxKZCQb0asVnrYMJQs7gC0FILiBnSpDDuZf8I/QRvPNnSfxtodQCxoIoRMs1KO9eHfc8r/FHkPvQaOBYqDQCXz/h0uVLF8a9Rz7cuj6unQ7gpQN5U0Nqx7rShnPagP4jqG9qaltAaUDSM+fPp+zHqlIp+bXkmTtjAU6eOowl0/7CxccPUKn5SJy8egt7r1yCOonz/dfQh/wjEtth4hMSdCs8Si5fLdSpbKjRKCIQlaDiosV9IQRkoSMkPr59zkV3pVAhMLX4/lAWrUqOgd1bYNOBY9i6bRf+mrkApRt+6c+TEge2LMfvMzeje6vGqOCYvIvLptOXsffcQVRrNxp9pq/FP7tOQyu2/GaItlKuQMcm7jhweDs2L/kfVk7vCY/CZqjulLzwqhRyeF48iG0HT6JigeS7zVLUCBoaBJU8LDpSIilfawQaT3gbeTDTBrbDy+DPwpPyV0UbeDRoMXYNDs7pR/IScmmyQl6OgPs9nUSL+IYgKuHkUZBrMbRzQ8LHR/RHuSXxJX5N4m9r1CoIRWIYObhBKzJAvN9NyOPjoOIGSWghM5Bxf7VCMcwcXSEP0cVwT+7aG/SZge7F5YiItcAzsTXyGUeibME8kMoMcPutFmN6NYdY8tmQphqhmOQNClXwwKXbAchXtS7qFRciMCwekgR/3L7nj5oeLdCiWTNotBpOI8jlAizccxg1XSVYueMqLPMUhqurLUZ1bMrlOWTIUARICqJf6xJQhytx8MYz5CmUH5XzaGFtJMWjGzfg/fItnj+8giO3dL7YVAjk8jhceHgLB7dfQYu2tdG0bj1IeKM/USP80kWDSqngrlWppC1+IjiVaYjAR2c4Qbtx/wKqVmxE5Y8TRo1KwbUG0o4afVx7Tisa0lxroA+WCkNSqFicunwfjWqV020g0ONys7GYEYE+0trBnhqSbUf4WahYJBUCRs4j3YJAy2BKWNSvOzwuN5CsIPg/uYy7p3fi6fUT/JaUoQYZxcos68KPMdJPsoKQp2QtVGj0G0pU+3FcaGrZUxth98Ezug2MHEm6iwba/05thE6t9TvBACNzSbcgyDXAC687ZE3XBsDImaRbEGQkhyJu1HFa+830SIycQ7oFgbZbUD0QEf3jpmNG9iXdgkBbh6kesDDNmlZEhn5IVhC0imjEh33Ax7c/nl2bRm+iiGn0IkaOJdm3J5CawtDKCbb5fxwQmuucIqioDzkjx5Luz5j2YiWGQGPkXNJvI5Caglqt4jqZGDkXPQgC+YcKAysZcjTpFgTOqYRARxcxci7JG4tCXbkvlvzYWSJxgu9EjxdGziRZQaCxbmm5r/6B3yKFHkvtA1ZryNmkXDSQcv9rT6RkoT6H5Dga9JiRc0m3jUAkho+JzicZOZJkBYF6HaW6bYBoA9qopCFFBCPnkqwgUK+j1NgHiXCGJd/UzMiZJCsIAoGI0woS6Y8nbaC1hrQIDSN7wgnC162CRNlz7QN0Jo0fQY+jo4ZU3xndxMi+JFYIuHEN3BojV8MEgaETgkIFCrAOo1zI4P/9D8Np9N1jR45o87kU5DfnDiQSCYoXK/LTUu/z8rWWjovM+WhpVDnqbJxzNED06+vYtXg8RAJdw1VUTBwiPgbC74MffN4FIy4qHAF+fggJ8kdMgq473N8/AP5km4bYwusPe8LPP5DP7eeRirQYMmsjmjX0QHhIEBQRvlApExAeEY3IsGByPd+d6jcboXv3yVYXszMCqNGsUSPMWbAO1obx2DJrDPp074Nj157B1NYJM2bNwuLJ/0Ortt2xdP8tzJ0zBwN790Sf8f/AwtoOIwf+zueUPhyCzoDUkzF01GSIrBygDHqMPHYWcMifH8/Ckx+en10RHD96VOuUvwCfzN7Q9olPmkujhjghADBxhlAsglqp4IJmGBgYctUf6klNZ+ejDVv0HC11lCHnUytYrVanuziQK1SQScXcb9EYx3QSSZqvWCrjfDUTckhxQeeJ54QgT77UTVWSFuhDSU17Q1ZAhUKj0f60zhYKBU6/SqWKmyKeCkG5CqmL3p8WNq5fh3ETJvApRnbms00gFMPr2Bo8uHcLF695IVyuxj+T/sCFLbNx/vFrPLh8HJt3HcUpT11wKcavwxeGYflWg6EKfI7rNx/h7ft3qO/RCAKJJaLeecHznjec1L7w9n5N1Cl/AuOXgCsOjIz1P93I4UMH0at3bz7FyK6UKs1sAgbhC5tAEBeCpZuO4ujRA1CGPIX3i5d4fOMYlvw1AHPmr8Qdr2f8wYxfic9CoFFh2ZYTcHS0R9EKdWDoUBrWTvlhZm6FTv0GwMohH4yjdTEFGb8WXHFQrERJPqk/tm7ehNFjxvApRnbFyMiI2QQMXhNwQkBsgsfH/kW0qSvC401QoZobts8aAvdKbgiwq4NSBoF46fMG7xNkiI+Ogl2+vIhNMISRqSm6NK/OZ/cZJgQ5hyTtBFqUaT4QpooQPPB6gYiIMLRs1xqmFpZoUsYS73x98eK1H9r16I6QiHBEhwYg0N8fce+f8X1RjJwKpwkksi8nePwe9IWnptX83JnT6Ni5M5/KPGQyGTcPYXqgcZRpp1B6SPTB/BHW1tYIDQ3lU9+B9lWkspXO0cEBAYGp6zIvV64cBCeOHdMOHjSI3/RjuB65VHSeFCpcmBQfujkLMpMCBQrgzZs33HojDw+cPnmSrOmm7EsaXLpWrWq4cukatDSINtlHo7knPmJ9XDsVRCqQP6J9x47Y+99/fCpl0hIce9iIEVi6eDGf+j6viIZPXa5fQccnfj02UUYetLVt9gqaXczWDC3cSuLYwW04fnwtjmxbgf0nT+Pg7rUY0uc3nLh2CdcvHscAj7I4dpoKy/dp1KIdNwKLDr5JHIml65z+PrU8GkNq7oDOnTuh82+d+K1fo0WH1omz59IYEbrnm1wsqZbtO3z61foedbm/AlHKAteOHM+RwjHJagI6X0JCgiLZsPJUE9iVbolGDlEIti2DBnZvsG/XcRgUaYqOA3rgxf0rWDJ/SbJfk0al5CbQTPzi6FThdMrw5FDKE5BcMaXVEjVLvt6USKoJKBKpFEqFbkpySlI1rVapkHR+Bhqgg8Z1TEkTnL7iCUHIU6y+rkEb10hMHj4cCWoB/BTfOpEk1QRFanbD3lUjMWT0UpjkKYBjG6Zy2ymfNIFWhRH/6w2Liq3gbq5CtDoe7+6fIkZ4NMb9c/QLTXD56hn43T+L56Z1UdA6Dk4yNboMXoZAnyvc/q81wYF963DpzDVcfBSEB9eO81t1UE2QrBCYF/BA2MNTEJoRNclvS+Tr4kA3OymIwHz5wpJ7kLX7z4OLVIn8pYqiSEFzWKqDiTqWwcSA3HSYHKHkhu+cuAq1qQ0K120BK0kExIZWCL95AGHhcYiXi/D2fTTUrm5wr10Bwzt+G8r3ayEQqeJQtVAJxKlE+JDHHYhTII/hexiYF0H73m1QxV6AoMBgdOjalz8j+WuPj4uDmAiliLwIgcgEamXUdwN9yclzEYmloDP4ErH7KmgofX66dNLigP6GIam3U742AagQyImdkrg/ZbRECEZ+EgI6SOh7wwxTFALyueguM5kv7mshWLr3OMZNX4c4r/38Fh3JPUhajHCBM8n/Iq0cKgEVHO6XuP0UIT/TCvXSoZu5nyLXISIPvJ2bLfY9JIJDro/uSIzenpSkQhAXT14Eya+OqzmiYuJxL0jJDckXk69fLKazuNBxlRpyTQKYSCVQ8vf77bVrIYmKx/iRvaHM3wBlK9vBQhyDoMdPcOaZMSyt4rF09gz+WB3RWmPyBe6BkfYDvF6KUTl/PEzNDBBnaA15uD+OnbgHkYUDQt6/+CQE/4xqB6c6bRDs9RDPpSVQsoQLetavDrGBlLvOkwcWQCHMz/k07vMMR+V6NVA+HzGC1UrERAkQHx+JJ/eeI0Ku+SQEJ05vwbsANcxj3+Hg3Ug4OJhhyazPmihlIfgOXwuBkqg9Wnp9bQSlpFIzmkQhUKsUaNv5NzhVbosOpZS4fukuxs5aAMdyPdC8c1M0cQ7Dm4c3ceVGNIp6tECNKqWwaVpfHLjqney101lQqPCVsDXG89B4bjYWIRVgIjha8p/0q+F7VBPQONL0a+a8rBRKKuGc4HHTCNFzSX5dunX/JAS0eBTQyDAkz6rtRuD2zjkQGZty+6gQKEgeVKjJGyAaVPexXL+5D5UqtuO2CTnNJMCoP0d/EgIVuW7uwyN50rzp1ELSJO9KL0KQElktBBTOz4++JM6OEMBMKkakXAWlkhRzIvJ10wdKXhBXcyD7qX1AVbw+rj0n1Q64dgL3NMzgTiWJVqd+xOqVKzDmr7/4VObhHxCAPI6OfOrneP/uHfI5O/OpjOXA3r1o0749n9IPVACoIKQWTrSoQZLqJf7L9M2bXogJ/UC+ui+3c2V6FkCNp/SS3samtECnB8xqUqdfvsN/x65i1fylEKQiEBYje5JuIZj51+/43+Rp0CSpizNyFmkWAq5KlYqFGo/JbWfLl0tGPKe05ElJsxBQCzXpEh4exVU5vt5OrfGvt7Hl2yUjnlNa8uTeKfdvOli89iCpLfy4ysjIviQrBDPn/oMla/bi3rsIfkvKUJtASerejJxLMu5lAlzdswLer4JQqM3/UKeoLb9dx/v374ka+XE7AW0A+SMNjVD64v2HD8jn5MSnfo63vr7In4Z5qtPDiePH0aSpbvJtfbFp40b83qsXn/o+zvnzp93HkBodtMxJ5NqNR3BzMYR5nsLE0PhcLGSVexltLaSthumBthbSVsPMgH4stNVQn/xUY1F6OHHxLj6+e/KFADByFukWAmoTFKzcik8xciJpLg4uXjhPbIIfRzM9f/YM2nXgPVoykaCgINjb2/OpnyPA3x+OefLwqYzF89o1uFf/1ls7PRw9fBjNW7bkU9+nYaNG6bMJhFoFNEIZYuRqKMP9YWn/2SBjNkHqyPE2gSr0FSRiCSxNDXFu90Z+KyOnkS4hENoUh5LGCpLL0X7oJH4rI6fBFQcFXAvxyR/zdRUxJXZu35YmlaQv3r17B+d0+gK8ef0aBQpmTmzHI4cOoUUr/RrWa/79F/0HDuRT38fKyir97QQhYZGwszbj/PSSwmyC1PFLtBNs3n8ZCydPZ/4EOZh0C8Govi0wYtoUaIltwMiZpLk4uHf37qcuyO9x4thRdO3enU9lHgEBAXBMp48hDUubN539D6nl4oULqFNXN4pIX+zdswftU9lGU7lKleSF4MrtpzC3tKQGANwKf9lo8rVNkOj7T6fQSQqzCVJHNrUJhCig8sbbi1tQ0PXHVvZfUxYjmTEgjBxEMkKggVO1tmjRdyxMhD/2E5g9eQjzJ8jhpNkm2L1rFzei5kfcvO6Jho0TR9lmHnSsPx3znx5CPn6Eje2XfhQZxYN791C2fHk+pR/SYmf06Nkzfe0E1LdQwfvofz36l9kEqSPHtxNE+N7hBEIpkGDnAtZsnFNJlxCYOpUlQkC0gFaJDsOn8FsZOQ1uQOo1T08+mQqoA9GXLcTJ8tjLC1WqVeNTmUdkZCTMzc351M8RER4OC1pFzgReeHujSLFifEo/3L1zBxUqpq6I/2vcuPT3HdAAFRKJiJtDOSnMJkgdv0TfgfeVA1gwYTLrO8jBpFsIStZug5HTWd9BTibNxcGyJUsgEv+4nYDZBKkj29oENKIYLftp34FC+WVr4Nc2AY3GoVAqQaOCJYXZBKkj2/YdvL9+AEfWzsHf81bx21Jm9+rFEEvSXaowspBk3p4GDhWaw+P3PzFyZH9+W8q07T2Y9R3kcNJsE/y7ciUX/u1HPLh/H9Vr1uRTmUdERAQsLCz41M8RHhYGSysrPpWxPHv6FMVLlOBT+uHWjRuoXLUqn/o+I+iE2eltJzAwkIHOFkpDsyWF2QSp45doJ5g5dgykUuF3o3sysjfpfnPj58wFnQ3364DXjJwD13dw5YouMHJqoDXHJKVBijx+/JjzX8tsoiIjYZaD2gl8nj9H4aJF+ZR+uH/3LspVqMCnvs+EiROTtwkkEl1AZBoq9UftBNxs4bSNgEpHEphNkDqybTuB382DOLZhPib8vZ7fljJLZk/HwknTIBCzvoOcSrLtBPblm6FR9+GYMrInvy1lRkychtEzpkKrYn0HORWuOHj06DGf/DE0OvfniWJS5u7dO6hdpw6fyjzCSXlumc7yXB9+iqnl8aNH3HzF+iQtMQ8GDR6cvE1gINPF16eDTBLkX37hX9sEdHYUegxrJ/g5sq1N8I72Haz7G9NGjeK3pcy9Y+t1/gTMJsixCLnewi/QIE+llmja60+MnzuX35YypRt1xyhmE+RoBEQItI62tnpvK6fh4pObSCujSSzG0oM+8qBF5rcf2LfQGVWk0h9r0dTmR6FzOtK5HX9E0WLFsO/AAZ0Q8NsYuRQmBAwGg4NTBrRocnUpgFPnaJjC9BWHjOwNHTGYVSQdqcjIWmiPz7Qpk9GiRXN04qc155TBiWPH4PvuPWqkYW40xo9RxoTA8/Yj8uSlqFu31jfDdJIjwt8HfvGmKOnqwG/5OfxfekFlXgDOtrrZFSm0e7B4sSKp6AnOGF69eq09evQYnIuWhYU2BI9e+KFOg/q0UsbtF0KJ85duoV6dGrqJi4UCnDp5Do2aNICWOSxkCP8b2B+Xrl7l1pkZkIEkBPtg5bo9OLv7X5x++AGD2jSC9/2L+N+s7ejWvAE8rxxD686jsWx4DzwNiIZHXQ8EeV/FmVvP0blRfQwfMxmrJ/XDzUdP0azrKEwc0A77T55Cw4bNsWXhOCzZfwf9WjaE992zGLVoD1o3rofTBzagz8QVOLZzDQ6d8UR7jzpk/2msP3g9NWNJMxSxUIu5Szdh8phJmDhpPhbO/RtR7+9i5OyN6Eju19/vORbMXwy/F55o3qwFdhy6grlzFkIT9RIDho9Hz6FzualiGRkDUwYZCDfJt4EtOjStgbMX7sAprw127zmEvHkd4GBlgi1bD4LKto2tBVbMmwaVWskFA1Oq1IiLjsGShXORN48jDu/eARuHPNxkpFVr10KcWorShfNCrlDCKY8Vdu09gnxOjoiNV6BqFTfEJyhRtFA+XL9wCiYyKfbsPQxDYxNucHlWEx0Vg/4eTijVZjC3Huz3DiFvH5N7V8HGpTgSooPhHxkPk0J18XvbWuReFHh45SzK1GmCD4+uQsCqsRkGqyZkMSKREOpMMoGzuprg8/K1Np7Oac7INiStJnxSBuERkWjQsCG3MTtD+9fWrl6F8RNZ1CQGI73UrF4dV65d49Y/2VxEJ3Cd67pFC1+fJ3jy4h03Dp1uo/vfvA1IcowGahUxa8nf8KB3pD6qRkSc4ov9GbUIBMxUZDD0zSfLICw8AvUbNNBtFYoxcXAvWBWrjZiQEAjVcSjrJMOLWAsERIWiqIMMvw8ahes7lqFej+E4tmYeXgXFokCt5nhzfgckUitYmoDUVyU4dtMHzq7F8b8hA7hBremFWgYb1q3NEudWBuNXI6llkLwyICS6u+n+kvomYnD4+gc0dS/2xXY6SIEkqGnx6bxEEhusyJG6f/lj0gNTBgyG/ki2miCRSDn/1cSFhqv6/FcGkYE12tQt88127nh+W+L2xIXbzq1/zk8fi1jMpl9gMPTNJ2VAZ8GkDu2JS7j/cyxfveWL7fKEOIRExnAx7TasXIbXgRFfnBMW7McNSEi6LSMWFQ2bwWAw9EqyLXECoRizZq1CjyblMOKvBdizdDoObFmOi3ee4ebrcMT6PUCd7n/g9M412HP4CE7vX43QF+dx+/xBrJ8+BkcPH8K0aUsgy0LXVwaDkTZSbDPIrrA2AwZDfyTbZkAHLlCnlJywpGbeNgaDkTY+KQO1Wg2lUqlbSJ380Z1ruHb7MVT8NhXZ7/X41edjyJIQH8v9DfV7iVOnz3+ZR5JFrVbg1Ycwbl0hT0BEkC/ncvv1cald6O8wGAz98h0/g97IV7EZgnzfQKCOQ7l8MryIsUBwbCRK5pXit74jcWPHEtTpPhxXdy1Cg25D0LfvUJQsURjFna3xJMIUBrYuaFtMBYVzBRzasBkdu7TETc+rsDVW4dzpR6hdxgZHnwkgiQ3GuKnjaWOF7ve/A6smMBj6I1V+Bl8j0sbiolcIapbJz29JG6rID5CbOsNYmD4/fKYMGAz98Y0yOHn8OAYPGsRt0Dckey5gCv2rD+hAl9JublyYytwCDen59OnTLIkhl0h2ee4tW7fGnt27Ob8VfUFDkO7Yti1VsedSA3WZ/3PMGCxcsIDfkn5oniNGjeLCm+qTggUL4sz589z6j+1yRrZEZlcdxU0k2L5wLMrnz4eWdepi+uzJ6NxvAEZPnISxAzug/+jJqFw0L6bPmIGCRcpj1oxxiI+Lh9cbX3QfuxQlKzfG6D86o36ngejarComzpiDnSunYOr0WTAU6kd5M3IOoqkEqu2Pk6pCRpHoohyvNMDpi8dx7th5TJs7HSoTZ3T3KIkqLXpD9vE5Rk6dg5AIMawdCmL04PaYsXg1HvtGoF/bqjh39R439p86HNnb2yMsLIzLMzdAI75//PiR60lJRCi1wpxF03Fw7170/3MMIkJika+IKwwtrOBsrYKRXSFY2+VB+MvHKFvZHYEhMahQviQOHTiMMi5GsHAtg4iIeFQpbgWtlSschWEoXL4G/H19YWbtCKVVKXy8dwFyoa7nJq3PXauS49SJfUCRRujqUQ/Wecm7blGVXEsF1GrWCfJ3zzBh1jwUqdEepSRvcO9lEH/m96ERXJ8+eZKMF6oWfefsRPt+w1DA2glNuvTG9RexmL5gEW6fOQEjkRoJKQwVL1GyJB55eX3updKqsPX0CbxRFsCQ31vCyToP+vZugyiT4lizYhGcHcxRoW5jVKnXAkVt7LF03kCs23aEyKdOzqkVXJ2Y39c9Pbk0RSlX4MiO+SjfdgTq16mBvC6F0aSCAyq27Is5U/+AsToMHvXd0fb3P+DgWhWdKpji7C3vT98OzbOauztu3rjBpb9GHheDY8d3Is60KGq4SEmhMAT2xergt8rGJJ/nKQa2obLVo6duOow0WQYWBZth1Nh/MOqv2ahf3I7fmlq06DdpOmpXcsekiYO4B0enKRJLZBBLySIRw9jIGDIDIxQtWQoiU2fs3nMaFlbWMKQDnH6imlFv8DIM/2sOGha15TwX6SjLBGLuysk6fXgjRvVFTGwsFHI5FyiEmsL0OLqe6OlI/8Zr88CjlCO3TmcEWLrfE3NX/wdTjc4jUqmQc7MF0LzpOdHRcrSvVZLbZ2hfBpUKFEYRGyOyP4HrTdHHmH5l+EP07tsXN+OLYebE6XCU+WPD2s2YM24S1q47giGDRmP32sW4E5CAY3fCoPR7jJGjx6NI8WLYtOcCtv0zDz37dcb2ozewfeVSbN53mjNBJ0xfgCFDBuPEtnmITE/ge4EQz56/woZxPWAkDseDN5GQknfs7l4ZVhbmEJGP2cjICHs3rIJGL6NQBfh3+lh83D8BDapb4573ayyd0AWbli3DghWLEZem+IsC+Dzzxq2tkyEyEuDonddEBg24hvUA3+cIl+VHsTxmMDE2RkzgfbwLjqbi/V0EpCR74RuEYR0aQRNwFwFxYs4pTyozwjOiiErU7Qojqe6ZXDm4GfEa+vmm9Al/C/2OXjx/CTt7Gy5fI/Ksbx3ZirRMe5umNgPzgk3Rt2MT7N+zGU1LKLDiiBe/J2WoRvtem4FWq8bqY5dhReqAHwI+4q+uTaAQpSyEaam7NhjyD06tmI3NqxZj4e6j6NqzE3x8g1GrojOi5EoUlIUi0ucmzIpVxZMnb1AqH3kZ5L8IkT0en94NhVNp3D5+CM42TrB3KYL70YZ4emAWRqy9iO07D6Jz43I4fv4ByhUxR43mzeC16W+ozcph/4ZF+GNoH9y78wQ2eZzh/cwPpRo0x3mv5+jfuwnuvPiIZQPaQZDKUZzfazOQWpfC0skDcfb4CbTp3BG7dx1Eu05tcODIZTRt7wGYWWLsqCXo4O6EijUqIzpBgf1H76B350YIEpkjrylRgERJmcYEISQsFG98P+D0/q14GvTlx5Pa526Yvxr+7FIX3jcvwVb0EWtuaWGpeAW/yARSytGgqHIcObkZx4kS+vffTaRQoEPSiSCSfzRqLfk4vq+AaJvB9gNncGjpcJjamKFRhxEQObjh9yr2OH/pCvyIIlZriKwRBUOjRlHZi48X4tjGoWgxajdmtnfBzG03uN+k9XApKYiSazMg5QPO71kMmbU1qtbpCDFvNVgUqgpRwC2Exqh0eZCf+rr9guY7bNhwdO/eEIFEZupVdSeKkFh15AQa/YoWhPWGLMfVfwZArhETPaK7XnIi+UsP0ylHqkBoCAGJcxVUlD1HjbYDvmkz0GpUWLz7FKxMjNGhdkVIDOg9CCAUkW+O5kdzJxcpTaGNJWmbQZY3IFJlsOrIBViRZ33M8yUOzemLKPKAUiK9DVlqpRwiokUzHPLSVVoBxHqI2feNMiDPbNTSvbA0kRHl2YhUGaScUCbEq3Dl+AI06jiBK1PIU8e0TUcgUCQQrWGGEe1rosfAAdi1aQtEnNAJYJavMiqaRsA32A9vQmOIPNKJsujJIu6dJU6fm9rnblehLcoahqBUfktYmpvD0LoYwqR2uEpM+z961kNoYDCKuZpDE6NBsFl57F21CoEfAlDW3Q3Fq1TGoCY1IPmOQkhUBiuH1Efphp3w4vpZxFm5wJuU3k8fPcWm1UPx3DcQ74OjYKX8CCf3VtCIxIjwuQ6hoQVuXHmMh0+eoaFHMwSZlcDsvo3xW7fuySgDAf5bNAh2VRshOowoyvAEXDtyEWU9muJDtJCUuAJULJMHzz5EY27PlhBxH6GORGXQroUbvGOdYa4MwMfoSGjtq+PclrXwC/An91obZcsXQUxcAtxdtaCvSKjwhwEpjMJhDd9rh5FgUxC3ju5H8QrueHHjOPJVbfutMlArsfP0BTx/H4+qBYmFbWGMQ0sWokqt1li6ZRe6tK0Hmas7entUhmEyzzVbKYO0kl5lkBP5WhloSYm3/NBFPH7qBxcLKWIgQv1SAhhqhfCLiMD+rSdhI5Zj3a59mL3/LJ6/CICDYx6oFTFwsRFB+vERZyEgPoZIgDluXH2Ot++eY/32abj+WoHgoDgEPjiBopYa9Jm1m/vNn33utFoklf14NpfUkh16E2hVMYFYloaGyd9XWnsTEhLk+FGsj8zoTfikDPqR+mdGePZRJSAiyoCGvtYHVCgrVKyIJ49TPy1kTqdQoUJ49OhRGrsW6fP+0iqhZi0VYgOphNubFuhzL1euHLy9vfktWUOHTp2wbcsWvSqDbj16YMO6dXrtWpwydSpmTJ/Ob0k/NM8JkyZhzqxZ/Bb9UKpUqS+VQUYOVOLqguRGEltF0wvNJ7c5Helj+lB9QK2CzJqCNCUOHzzIWQf6JCOmO6VWwajRo/mUfqBWQVqmUE0NyQ5Uyipo/X3i3E1cVeIfoknfeu6CUKIfDc1gMFJPlisDtUqBgT2aIzzgHYZO+guxdjWgVbJpuBiMzCZTlAEt9enkF8kuxOzP52QHC0dnYiYYoGQR8je545Iueqpy5BSyy/1mh+vIiGvIzXkmJVOUAW0zoH2eelv01BiZU8gu95sdriMjriE355mULK8maDRqjJ9DnU/IujoBS7de4vcwGIzMJOsbEMVSNG9QGW8f34LU0AS1K7ryexgMRmaSSmUgxLJZUxF87ygmTV+Jk5sWwMJEi8svQvj93ye5cOeJi0wqQb2a5VG4Qi2IhWJULVco2eOSLrktVDq95+yAPvv2fxZ9+QIkRZIBeWaEjGa03KdSGWgwfPJM5K3SBrOnD0WLfn8hIkaAOkVt+f3fhw7Y0edCBwPlJug9ZwdoGPysRpGmAUepQ5kBeWaEjGa03Ke6msBNFU7jD5ILUip1F6UPr0KR1FDnZyAQ4MmDR7i4bSHEGaCpGQzG98nyNgO1MgEjBrRFdHgIHPPaIG/llmSbkt/LYDAyi0xRBrSumeJCrIA8Drawss8DRycXlCpdiqsXJnssv+S2NgN6z9mBlIbBZiZJA7zoi4zI8xduM0gftK6pzyW3tRnQe84O0CAwWQ2tquqbjMjzl24zyAji/R7iQzwd8w88DkzAhNm6toOdi6ZCJmETpTAYmUmWKgMDmwKwNQQevvDH+3vn0apZNbwOikKN5h2gTCFeHYPByBg+KQNaH/m6bp7Ri4GZLcxkUpQvWQCt27RBzcpuKJrPBoVKlyf1uJTbDXLb9GoZ0bf+M2SH62BtBhnHJ2VA6yNf182z65LbplfLiL71nyE7XAdrM8g4srSaAAhw+cBGRD8/C7nEAOvmTsPjU+shYn4GDEamk8XKADA3N8eGY1547XkMXfv1wI2PttCqmJ8Bg5HZZIoy+HpswedFhipNu2Ds+PEoV7MZLPMWx//6diR1U1kyx35eMrrulN2g95wdoO01WQ0bm5BxZIoy+HpsQXqXjK47ZTfoPWcHaHtNVsPGJmQcqVQGAqz6exr8bh7AtBnLcGz9PFy/+QRLp4yHlDoJ/DQCnNu+FB/uHoJCIoX/ywdYsPUyv4/BYGQmqfyStfhj1J8IMHLDuGGdULhRXxgJY1ChSVuo6Owd6UAqFmH9obt4dGonXNyqII+lEb+HwWBkJqkv1sVGqFjaFVIzexTJZ4UylaqgRtWKoDPw/AjajysWJ7eIUbfrCMyYPQdVGnWGRqFBj9bVkjkuyULyojEVcxPZpY0kO1xHRviYZESeGSGjGS33mfJV0X5clUpPC8mLxlTMTWSXNpLscB0Z4WOSEXlmhIxmtNxnWRFLS/hxs1bjzwmLISFVhQXjB0ElICU/EjCoZzc2NoHByGSyzt4WAB+e3kDBwgWx5fBNdOvSAmKBEqceh6NB5RL8QQwGI7P4QhnQuOyZtaiVKmzbsQmDerVGl2aV4Fi6KQRaARqUzoN2/5sAhUo3JVtyS24ju9xzbnz2uYkvlAGNy54TltxGdrnn3PjscxNZV03guX96F56c3wSBTIbN86fj9sGVLAYig5EFZLkyKFCsGA54BuPJmf/QqnNrXHpvzMYmMBhZQJYrAwvnspg4cQxK1GoFi3xuGD2kJ9TpdGRiMBhpJ1OUQdLGP30suY3scs/Z4jpy4fvPLFKtDA6u/huntizF0tmzsHL2dCycOR/T/pwACZ0k8Qckbfz7erlzZD2uHf4XAokEL+9fxN9bLiV7XNIlt5Fd7jlbXEcufP+ZRaqVQZkKZXDznRLlSzggxtgFtsYKwMYZ6fWJss2bF2dvvce941tRonpjWMpy1/BkBiO7kGplUKCiByZPHI2arftgzLAe6DFiAqaMHZCq+j31qU5pcanQBFNnzUb5Rr9BGa/AgM41kj0u6ZLbqgr0nrMD2eE6MuLd5+Y8k5Ipb5f6VOtzyW1VBXrP2YHscB0Z8e5zc55JyXJV/+jMFuxa8zfEMhm2L5yM9fOmcOMWGAxG5pLlykAgECEiSo575/YhLjYcGvO82aYkZDByE1muDEo16IqBoyfDrUZz9Jv8D/oN6A9NLguFzmBkB7K+RYjBYGQLUqkMBNizYjYu716BhTNnY82cyTASRKDr2DV0JHK6EIgkGNa5C6QSCe6f3IY502ZAwmIZMBiZTiqVgRbVa1fH5Tdq1K7kghjLktAYOKKiqw2//2cR4I3XLZhZyfDk9mV8/BiKvBZEEeSyrkMGIzuQ6mpCnlK1MfGvoajYuAtGDuyEhPh4jOjflqiJ9KCFS8lymLFyIwqXrYZG3Yehx7DxUCpyVyh0BiM78EkZUIcSGhgyJyy5zemI3nN2IDtcR0Y4PuXmPJPyKXfanUcDQ6a0nNi4ENv/mYNVf0/HvClTsWTmeNy884icl/zxqV1eXduLc5cug/pTHF03H1uWzIBQJEj22MQltzkd0XvODmSH68iIbufcnGdSUq1qHJ0c8SZUiTy2JkiQWEGsFePEmeuk1p++Ulqu0uDm+VN4dP4/OLnkw9swcsNsCDODkekISCmrjYiIQL06dXCBlND6np6amvRUo+nLtKf5rFuzGmPHjeO3/Pq8f/8e+fLl41NZh++bN3ApUIBPZQ3HjhxBsxYt+JR+OLBvH9q0a8en9MPiRYswYuRIPqUf/lm6FEOGDeNT6WfD+vUIDgrCX+PHc2lOGXBrDAYjV5OxLRIMBiPHwCwDBoPBrAIGg5HEIhjYvz9OnjjBTY7KYDB+Xegnb21tjQuXL8PISDfbOacIenbvjnIVKqJZ8xbZph+boX9o70tWxYdQq1QZ3jfOSB1UDsLDw9GmRTMEBAfrtlFFkMfeHhevekIul3MbGb8mRAC8S5cqUZxPZipej5+sgBaD+CQji6HKYMrECdiwaSPMzc11bQTUpZSaCwz9IRAIcfPqRVw8fw6v/UL5rd+HupaeO3OWvJD0Nd3Q4NTnzl0i+X3px0HecZb5bJPfFvr5PMSF85cgEotw6fx5PH0VwO+lCODz8BY+Riv4NBD4ygtvAiP4FEPfJHVlZo2FGYSAKNfVS+bAyqUg/ujaFiKZDFFhHxEVK+eURFBAACLCgqHUqOAfEIS4qDBExSsgM5BBGR/NHRceHY+EmAiEhEdBoFEiMCQSQYGB5KWpEBYZy2n1yNBgRMUpII+NJH/lCPoYBnV8JObMWoAEUssLCw5ETEJ2mIlKiHvn/sM/C2ZDrorDokULcOTiQ7JVDb8PfhAS5XBgyypcf/wWwQF+UJBnIBBLICYS+sEvEGp5DHkOMXxeDH3DFEFGQj7Ux3duwNCmAOLe38aYRf9hRLfmCPS5hIkLtmD8H7/jQ1QwBgybiOv7V+LEnXeYOWU63j8+ix5duuCm1yN07P0XtswahGevfNCv33CsnzMay7YdRZc2zREfcA8TVxzC/35riiee+zFp7moM69YGIZHRRNtr8fTSLvy97SKmDB0MkI8qy9Gq0aBJXdy4dgV161cjH78Efdo3Q+DLaxg1czMS5CpEhkdiyoi+GDp6Ku5fOoBrT4OwdPwgjPlfb2gNTfiMGPqGKYIMRKvRolLN2ogP9UPwG29EvroOu8Jl8dT7FfKVrAR7G2P+SF2d7TNalGnWB42KGkOQEIxAgQPCwqIgNXFEwTzmcKvizk1OE/DqKUK9LyNPkbIIj1Vxf80NRLCwd4ZKLUSVxp1hFXYDz4OIRZHOweT6wrVCXSxZsAKVSrjQ+gKc8uTBuRveUCuUsDM3QqESxaFWKbFw5VJItLSBUYU+vdriabAITmZszoyMgimCDEQuj4d1HhcIlNHIW7YWlJDi0f37cK/ujmv/LcIzvxgIhIaI//gGR6495eaXSEhIIApEDQX5MGQORcm6hlgQXijgZE3yU0ClVHw6zrV8bagEMpLnQ9gaAkoVOU+eQH5ZCKEqDNu2bMLTj0KI1Cqu3SCrUatI1cfKiVRXPsLRSEvuQ42nz99AKlRBrlDAxEiGtQuXQs3do4ZTCAJi2QybvB5DmxfFjovefE4MfcP1GuQjWvnsxctE+D431DDSj4GBIeQJ8ZAZGnJBXmQyA1II6j5yQ2NTjO5aH93/3o3SjubQqDXko1dBIpWRD14JUmWGQqlLCwVa8qGoYCATQ6UhZTv5oKQkr/gkeRIdALFAQ+rVUt1vkt9WKeWQSKQkbxWXF+G5W+mSxbiLy2QePnq8SiKRDdSqlZCQa6bPQEw+cq2AlPLko6ftVkpyD1KJkNguQijIPQjJtQuIspBIJUgg9092Jd4HI51QC3Ta5ElYt2H9514DRsaQQISZGuRUCVDkpLSmHwAlPjYas9YdQVFL8uGT0l1JSkEVUQb046bmcKLAKxVyzhIgWoLkR44haWoR0OMoiXlqyAemINqAKgFuO/mrJvlRyyE7fDwCUrR/smboPXLKSc3dn5KU/HL+HhISyP3yz41aBiq1mtwrsZI+KzNGBvDJIjh9/mKOsQjIJfNrjDSiIo8ukF/PVEgBZEH+sNa+bAK1CGZMnYL1GzdwFsEnRfD4mTcpXbK/Q1FMTAwKFsza8fEMxq9A3969sXDx4i+rBtT9M6csDAYj/SS1rJNtI6DOK3du34Y6SZeWIjaM1Nu+bHrWkPoeNTF8A8IQ7O9HzT8Gg5EDSV4RxPkjT4WamDp7LXbuOYQta/5FHFEE8REfsHnXUbx7dAXXbt1BvzHzYSgToV//ITi2fRMuHNqBFx9CsHnTJpw6vAfhcg3WrvqX6yZitXoGI/uSrCIQCkVYNXsK+nWshFp1K6BxrwHYfPAENi5fiih/b2w+8QYVShZDuWq1uJbpzr93wfOQBAgMLbBn30kUcPeAoGAlHN69E9FKJXwCqGsoMxcYjOxKsoqAWPz4fcifcLI0gtTcCaumT0KDCq5o1LQxwuOEKGwWhE1HbuLdXd3AFhO7oojwD8E1z/uQh4dw/uES8t3bFC6HqBCS/ngfCiHzCmMwsiufeg28njxNsddAQCyEo1vXokWP/pzXGwdtaBAIuAYHrqxP0kCQ2AiRuF2X1E/lgPYaFCrkyqcYDMbP0qdXLyxasuTL7sPde/dBmQP8COLi45DPyYlPMRiMn2Xa1KlYt+ErP4IXr99wHm7ZHWoRODnl5VMMBuNn6d+3L+YvXPilHwF1+6TuqDlhYTAY6SdpWMLkuw9FIuzZvBavg2P5LRQBwoKDSJVfgOjAF9iwdT9ESYa00e0hEUmPZzAYOYVkFQHCX6Jki36QRwRg8rjx8Ht1D7NnLcDEEYMRp5Fgxvzt6N6qOs7v34yV245i/Kjx2HrgGEZPWYpFc2fh2TMvTJ+/Cq8/hPAZMhiM7Ezy3YcaOixUgPsXj2PkrBm48jwOdK7ECmXKwsKAzmsoQEJUMPZf9EJeMwnsSzfEuzehqFGjPGDlirAgfwwcPgTFCjjwOTIYjOxMsopAZF0E17YtRK3OA7FpwSI0q5IPTvkLoFKl4giJVuCvoa2w5eQzDOpcHwILRxQtaIeSxVwhD/aHpTIARYoVh5FEg0MXH/E5MhiM7Eyq/AiyE8yPgMHQD8n6Edy8fYcLF5XdoYrA1bUgn2IwGD/LoIEDsfSff75UBM9e+OQYiyB/fmc+xWAwfpZ+ffpgwaJFX/oRKJXKHLMwGIz0kzS2R7KNhUKNHOfPnoUyycQ4CVGB0Hx1OI2aS3sXrl44j7fBUfzWbwl885w7jqJUqvD8pR+3zmAwsgfJKgLEBaJoveaYNnsl1mzcgZWLFiA6OgwxwT5YsW4Xnt88iZPnL6Pf6LlcZN1HYWY4umIazu3bjPsvA/APOV6hiMaSFZuxZ+O/uPvYB1tWr8DJqw/RqdtAfAiMwNqlCxHy8QNW/rMUCQr5N0FPGAxG5pG8RSAUYe28WRjSrQaaNa+Jdv8biR3HzmLrmjWQKMLw36VgNKpVFRVq1INKreWizdpYG+DIlZe4/+ABAgOCcXjLOowd1RePXkdDEvIcviFiPL9wFOWr1MKDm56o/Nv/sGHrIXTp3R4fIqka0M/oRAaDkXaSVQS0CtBz0HDYmhnBwNIZq2dMRpPKRdC8bSsER2vhZheOLcfuINDrCudm/O7uCUQ7NUVJZwM4OeWDgZkJKtZtgL/Gz4KjvQ2MLKzx8c1tWJVvCGnkS1jnK4JjK2ahdYuagFaEyDc3WbwCBiMLSZ0fgUCIM/t2onGHLtAkGaiQWmg8g+MnLqKZR00u6El6YH4EDIZ+SNaPYPvOXVBkQIu8U968+OCnv8ZBU1NTSCRibpBTrkCrhb2DA4KCgvgNWYOdnR13DVn53GkrNxXa6Ohofkv6oXmamZlxBYy+EIvF3BwhSacdTy8SiYQrqPWZ56wZM7B+48YvFYFUKuV365cJkyZxP6gv+vXvj1UrV3IPOzegVqkweMgQ/LtqFb8la8gOz50OlW/QqBGuXrnCb0k/dMao2nXq4NbNm/yW9GNtbQ0/UvgZGBjwW9KPAykMfH199ZqnisiW15MnX/oRMHIORHejYs26qFez0hdVLQ0Mkd/WjE8lj6mdC8xlYpQp+q1Tlk2+IhBp2bwRuRGmCHIgdLLUqTOGwrxmfwwYPgztBw5B72Hj0aBySRQvXQuTZsyGnX1BTJ8+Dm71OmDUgI4YOm4aKrjaokAFD/w7czAGd/XAZGKpWRgYYdqMmXAsWh1/L1oMj5Y9MKRHs3S35TByFpmqCGTWBVA8nyWf+hY6I3DTRu5cRyKdJddIJtLtYHyDVmqOgpZi1GzcCGVq1IFrsVKwMHdAmVLlsW3jMSzcsBpRsQIUcHZG/jz2KOZWBpamhhBJJXigLAqpiRtMVQloN3w64mIi8c8/E7Fi6xnkcS6EvI426W4vEpnao1Pn32CcpCZhau8KcwmfoBDLxs7Wik+kE5EZCtqao4F7adSvVxftO3ZC+SJ54N6oFcoVzsMflDq0QlN07NwZdqZfVpfVkKBc0S/zMrO0+RSs93tY5i2CTr/9BmFi8F8emakjrL+Qcy1s7e3S1JlO2+87de6ETp3acpPM6iD52NmmOp/MUwTE5Ow3ehIm//U/DBw/C781dsfChQuRJ18JrFi5EOUadcPfk/5AqZKu+HvpMrTtOQzLJ/XD3+QYOyNmuHyJAO/9o1A+L3D64nPkl8ZCqomGqYkUIWEhRDCV2Lx0BUoWd4HQ0AhKkQHU0R9hbGSAhOhwbFgwG36vL8HWxRVnNi5B4aKlMXXaWgzrUhXGpjKoBFIc27WAVDV+HlkeN9w4ugcrV6/AsnlTsGDFKhQhSilv4cpYNH866nYajInDe+PM2ROkrpr+Rmq5PBojh/yOpfMmoNdvjVDe7CNmLl6Ikc0LQGNOPqxUfKyJqMUOiLhzCptWr8ay5fMxc+FyuDnZYPnK5ejQpQuKFC6M2pUrYeWqxVh98BSKWxnzZ6aMS0UP7N91GMv/mYtZE0YSmV8FM2sXLF28AF27DUXhKu1Rtk47/D1lOE6eP0dUTupnfhYRPXL5uRw3j57AosVLUKFee8ycPApnzp+FVpW6fNLUWEhbLbU0aIlYAqkkdY1GiY2FdDrva08fQEiEdO+JJ1A+2Id6vUfj8fMgrF+7H9uX9ELF2i1x7vBS3PZRQ/TxKXxeRaN4MSccPbgL1711PQ9pabSiDUFCkRgyUgp+DReWXSBCahrBaZepkD5tDjoleQIkUhnEouQVFL1XMdlPoVYOnfZbJtOl08qPGgtpCSAWaslVpawsaaPQ18+L+n8oVBpIxcIkpYgO6oJuZixFTPzn0ahpbSw0LFwPM3tVx7pTrxDt9xBFDEMx+u8lCIuW4erFc2juUQUeLXri+P6VaNp2ALmHH7+I7zUWKuUK3HntgxNnniD60lJUdHeHScmqGDtoLDZtX4AKlVtCksz7Sq6xUCV1xaZ5fTH/35OwiPNHhZImqDd8Jqb174meo8Zhx8YtmDJ5Cpo0aIJx6w5g7oB2kBh9fr/JNRaWaTYYbcua4FqAAd7c8YTW7w4WrVqDbv1mYOJfQ7Ht0hNMHNkILes1xtFzx9GyQVNIk1zvjxoL81fpgPLFC8LJLA5vPsajS21nGOUtiSYebSCTpCCnP9NYqFYpcOnmCdy5dRznLxyFXJU2fwINMbeOLRyPv+YegAViECdXw8/7KTYtmYdpIxtg7PJjWDN3KLyevUU+G0MIjUxRtpQ5bAoUxuv3AXwuqYcqrafXD+Pm3XOIjokhQk/n2Y9HAhEYFZF0A7tysJaoSVrOBURVc3Pz0wCuurn76TY6T398fCwWbd2MqKhYbg5/pYE9DmxcgH1rJiKOHEPn76fH0lKNKoiE+DjU7z4EcdHRiI2Nwapt6zF47EiyHsfN7x/PnaOfBjm1Uo6LZ7Zj6uZjcClUlIsIVbSUGwrns0HBkuVhbmSIEiVK4v6DkyhWuAAKFSmKEmR/XhsbuNdqgjkD2qKgoyWqVqsKsZE1yhFrjBactIcqqRL4GbTyGKxZtgD+wUFQBjxDp9FzMWfpEawmlkrZUs5Yeegx5o/tAt8YUyIcqS/9UkIiEeHUpXs4eOQ4Dp19ALV1Mdw9uhsDxk/C3jVriaJJtaiT0lGB7Wv+gc8Hcu2qIBRsMwwz+/2OkdPm4eGFsxg4cCCWLVqMHYd34IbnTbg5/7h6Ex8VjKV/z0ZI0Ae8fXgW4xcsRo+Bf2LxoiE4ffIo+jcvhoWLd2LjkvG4+4xYb6LUWzAUeUwo7h7eiOIlSiM6QQD/kCjcfhUBqTB1spZqi4AqgmPnDyDO9y6uRZfBkkEdIDL8sRXx4+5DLTd4SUU+MinRdkkDoiZHaksmqgjuXTpEBDoSEeEhMJXI8PblSzjmc8WutdtR1aM73imNEBHsQ8xlBQwsbCA2MSICoyD1VmsopJaoVMwOccQMV6rjkM9EiyvHDmHM4gMY08ga7r3mI/TJRRg7OsLnoQ9sKzTFh6C3aNa4Ku4+DUE+e1NyDVEwJ49ILVRBEOADEQzwzvsF4kJf48+VR1I1uuJ7FoEiQY7jm2fg36f26N7AEb7RUhQ0jEIgbGF0Zy0K1+yA/UumofnQweSBGCJAZQmB71UYu5TD/TNH8OGFH0q26YnQkEA4Ojsh8MkNzFq4KllLJ7XPXaWkilZALD819z4TyDUaGNDSUotGHXri9K4N0BIzTEussVQYAV+QaBGcP3uGs2IMDQ257bow/ALIuN/5FnpNYokUCnkCpLIvS9SUug+pVackFpMhUaZJ+Xw/KUMtgvfvfDlHOgNSNUvuNhPkShjIvrVUk4NGG86bN2+KFkF8XBxk5FkI0+jj8dPdh9SpwcDYDJVLOkEhSuNbTAmpI0b16YklM8Zg/ax+XImkL0J9ruKNrAD58D7A68V7RIQEk1JdDjunfDpzX6DF8XMP8ez+HUTLNbjl9Rr3Hj6FhZkhbl/3hCohEkFEScjVRAmcPY0G9WvrzGYre5gKoxEZ6Auf1+/w9F0ESue3QlhkLJSR7+D7MYp8pHFcnkpyPDceIy4cEgMjeN++wz1HfUBLwQDrqhjUwAYik/yobB0DY1tS6ov9YFG5Ex5e9YSGWCGmeUshwTg/Ctoach85/ZhpTadWo4YIe3aX3K8VYqITUNS9Mf5ZuYQovp97CVq1AntOnsHRM8ex+vRNREREYsiIvuTjUXAf1dHt62BeuDmKFCwNB2PyTIgVRR1vqKWkIAXB11WUZCFVuiUHb2Pqsp2wEcqhiI/BkcvX0XtwHySQPGh+SvLhJ+atJFZTj6lboQgPx79HbyIqOlb3m2RJ2TLTYsjyI8QCWI4Sdobc0HeqTBLIBzdsYFdi1ZHfJb9FA/mklEeF1hMxbOgEdK9V6NP5idcUQ6xFz/9mkoKCnE8+RrqNWqG665KTD1/FTTakoNZqbDS2795BLPDkf0dr4ozVi2di7h+NyXMk+ZHfovlw59PnQdKpea5paiOgF00r1bSdILXC/EOLQGqPPzrWw+sHxzHm7xWo5dEl2bpcImmpq9KXJNBquBKIahhFghJnNk1Esz/mEy2tezgiYjLSNS05TsDrbuptRk+hz49u0R1Jp27TkvsWk/1EiKkioeeS80RiEXkBKk4jc8dqlDh04w4aV6oEg09tKXSflvyeiP+bOh2ckkVASwGpASmtiFlNh3ZvOrgfnRp7YP/JQ/itbXdIiEkoEksQGxfPffz0XsREeWtISUxbO2ibBxU4ChVwMzNiwRDBaVS3Gi5dv88/ic+k5rkrEtQ4vG0adry0Q8NKhRFGqmRl8qgQ8eIRHG1dsXXbIcgci8Pn/QfUbtYI0Qoxqtl9hKU9qVN7PcXWLdtx+oEvn9u3cBZBg/poOmASRgwZgQObZuHe83i45ZfBxFaM+OdeMC5YBQeP3YCNtR18vO/BRGaM4oVL4XFAGKpWKQIrCwFMDG1IHd0T+3dsw7rDN5OxCLQYMH8HVo7oj2UzxuLOqyg07dISN84dRjP3Ygh99xyWtk7wukmqIPH+GL/u1BfPi1oEduV+w6vDy7D97D6c2H8BTs6uiJKZoklpMWTkmkL93uEeUdTOxRrghOc9GFvaUc0OmViOwoVcEa4yRqWSjggnNXAHqRy/d+0Jf3LO1xZBwSpdgXvb4GPuht89aqBGvWa4/+gSWtUvA4nMEa9uncTe3dtxxsufP+MzP20RUCEQEwHSV4mmQ8AJqmP+4ogNfv3DqkFaoPmK+Gum125kYojG/ebqtpNtdKFfPHWbpSMuBeTjpAs9hzYyciUnPZ9b6H3rPgIaW4Gui0g+dB9VIPSZfDpWaohmlSoSgTPgz+XPJ3/pualVAimhFJhi8z/TsXl2b/pFE7NXgv6dfkObEWvQv2UnIkzkemhjpcQWmxZMxOrZI7B0mAep/jihpJ0xpMSSICqBM9/3nDyCnoP6c1YAvQeqBKiA/MyYErFIBWMnN9Qtlx8KgQFR6AJS6ikRFxEE7zf+5N6liI+N4+7/2Ial6Fk6nijQWDzzfgXPW09Qs2zqQtCJSTXPw6MZXr8OwdNHXhCRj0Mq1kBRoj02bzkJn2dPkEA037N3kbAwMoCFuTF5HvRdSojVIifC/wxXr9+BR80yfI7fIhJJUL5+SzzwCcBL76d47XMfJavXJ89FQxQosfSI8n399Bm5x+QVI60WlKjkjjdej/HGxxv71q7E4MYOSFDG49Gz59zwfVpoaIiFQyWePpOnPh/g7fOaPEfgCbkvtSoeIdFyaLkBebri6Gv83j1Frcb1cWDFSJgbyaAiFqlT2ZpEQUXiCamGXn34AtXLuPBHp0w2cDHWciU3fcD0I5TQp/Ad0tp6ndNJziIwd64Fd9s4hEkMUbeUBcpVrYe9V4IhIfXZxg2q4tHdk/h7xgKYlWwJx48nsXjfbjw7vBsuRSrAN1SKFyGAc8E8uP3wPn7v4A6VUAtx4CuExhri1p0HaNaiKU6ev4YVC2aTj073nFP73Klpq9USxUqqXQkqEZ7e24vSFVpzSoYKPX2/9F0LST70Y+JsKAFRjMTaEpJ932vUS2wjuHDuLPdZUAWvM82JjcX/JlWKnHVGFC612Gj7E/cR0Z/hyphEW5Cob/KxqkjVIdk2AmJm02oqvX+qGOmp1KpSKNXYsHwWEPYaf8zexl331zKrayN4S5SPlCgUMWd50TYKWhXg7E9qFdLMybpLld6QPNqCN6QayV0fuQ8N2aeLHqSL0kEPdc6fP4U2Ai1nyVFFkjTiEIfuhrlrSK6ApfeVjVyMqUUgIopI8kMlwNARFfYG5cs4YvqYbjCzcYDUyBHmpiawNjOB/6unqNq4JVq3qo/o13fRtW1rBN+5ATv7vIiKjOYaxz68e4PQmDgUK1GcWA1GMCKl02vjGli7fCc++r/Hu1evYFWiFhHItFsFUmKJyGRSziIxNRKhTKV2MCKWEX23MvJhUMuLfqy0GkW7dWkBRLui6ftPbcs+zZv+DrXauPOT/KaAKBXuAySlP/3QE/dLZTJuP92n20blLeXfox8uPZbLj6zTND3PxNgQ/Undf/Cc7VwVNiWZpddGz6PKiP6ln6EBuUZ6HfR+6b3T5+F/dxPeqqiFSq1FaonqrNfE6+bu9btdz/Q5kuv7dE6ShTxnuqTGymaDjrI5KbYRxCdwFhQpXrkPiyu1aBWHvHOlQoXRw7tj5br9XClKfRqUpKSu9dtYiO+sw4WXYZwwyslxtBSlpSmRaYiJwMkT5OTZkpKSlKRJS5/s8Ny/50fws6TUa5AecuKgo0+KIOmEiPpk9ty5GP/XX3wq/QwaPBhLlyzJVYpg9JgxWLxoEb/l56FmMK1f/wxDhw3DooULs1wRNG3eHOfPneO3pB+qCBo0bIhrV6/yW9KPra0t3r9/r9ePNg/5Rl+/fq3XPGkb2RNv7y8Vwcs3vpxzjb6ZM2smxk2YyKfST3hYGFxc8vOp3MHqf//FgIED+VTWsG7tWvTt149PZR03b9xAlapV+ZR+uH/vHsqVL8+n0k9cXByMjIz4lH6gUw5aWFjwKf2Q7LTo9OJpl5S+F1pHSm77zy7UnMltEF3Nr2Ud2eEaKBkRzl7feVIrQ99Q71V988Np0TOT6JD3IDVVrlHm0onDUGiz/JIYjFxHln91ykBvKGlLsiocphU8sHjVIX4Pg8HILLJcEST2fdIWb9onLJFlTO8Fg8FImSxXBBaFqsIQarwK0cIi5BlG9G3C72EwGJlFlisCsZE5NQuQz84cRUqXAx0bwGAwMpdMUQSJPvx6WXi3ydxEdrjn7PLcM+I69J2nPkOOJ0JlX98kve9MUQTUKUZvi1rNtSuwhS16W/QsU7SLO7nt6Vmo7Ce3Pb1LIpmiCKiGZMvPL1RzJ7c9M5fscA10yYjroKVtctt/9SXTLYLvQadgp5EAKKqEqC8ujsFgZA5ZqwjIR+/jeRRyIR3TD1zZvw6Jw14ZDEbmkbWKQKuFuZkJt0qDfJiafBkfjsFgZA5ZXjUwzlMMBuQqrnn5Il+p6hk2CpLBYKRMqhQBDcE1d/pUvPwYjRlTJiMyIQEzps3VSyARQ5v8EKiUqFLSGfYF3bjoNQwGI3NJlSIQKD/Co+94rF0wEyOm/42DV9/AzkBOq/g/hLZO0jHU+lpkZMlt6DdG5M+RHa6B8v1oPT/Hz04+kxJUTvVNRuTJxezk+RSPwOvJU24ugOSQilTYcckHAW+8ULeWOz7GGuHRvsUYPX0OF8PteyycPw+du3ThU+knLjYO+fN/O5Pvr8yOHTvQRY/P8GfYvWsXOnXuzKeyjjt37qBixYp8Sj88fPgQZcqkHMg0rYRHRMBSz7EDPoaEwNbGhk/ph7/GjsWq1au/DEzyPUVA4cJ4k/o7jQNHgzHSmHA0hvqPWLZ0CYYOG86n0k9MTAwKFXLlU7kDGqZs4B9/8KmsYe2aNVy4sqyGhimrUbMmn9IPNExZ5SpV+FT6CQ0N5cKV6ZPAwEAuXJk+6dOrFxYtWZK24KU04iydKIF6TdEYFalRAqkh6O1TKAVCLmjjvu2bEJHA2ggYjMwmy3sNDOICoBKIoFXGoUWPPth+RH9BJBkMRurIckVALQ0OiQFmTF2MkV1q6NIMBiPTyHJFYFm0Jgy1anwMiUSvLk3x4WMUv4fBYGQWWa4IRDIjQKuBjaUZCroWgq2FMb+HwWBkFhmuCOggItpPq68lI/qRszvZYQ6H7DKPREZMxKPvPKmc6puMyJP6+CSS6u7Dn2XWzBmoWbMWn0o/NKyzo6N+u1GyOydPnoSHhwefyhpOnz6NRo0a8ams49nTpyheogSf0g8+L16gcJEifCr9REdHw9TUlE/ph/DwcFhaWvIp/fDP0qXYumNH2vwIfhbmR5B+mB/BZ5gfgf74KT8CfUPnMfjw7oMuEoFGjpt3H3Hz9tEpy0Oj9D+ZA4PBSJksUwR06ud/V2/jPv4Hly+giMF7xAuk0KijcdErgD+KwWBkBllnEQhF3NTYdPro0hVK4EKIC4yFGm4qagaDkblkmSKAVo0OHVviw4uHCAwKgyzqFR7fuw2NRoLKRe34gxgMRmaQhYpAi9JuxWFfsCTyFiqLZi1aoJhbOVBHw3y2zJeAwchMPimCpH31+lzomOfktv/skhH9yNkd5kfwmYyIi8D8CJL4EVy+dg1yuYLfrD/WrlmNfv0H8Kn0ExsbiwIFXPhU7mDzpk3o+fvvfCpr2LplC7r36MGnso6bN26gStWqfEo/3L93D+XKl+dT6Scj+vyDg4NhZ6ffKvPwoUPxz4oVzI8gp8D8CD7D/Aj0R7bwI0gkNjIcWs6bQICo8NAvzBUGg5E5ZOlXR6t7V97IMWbGWsgQgwehQizYcIbfy2AwMossVQQqlRBRnhsxc/IACDQqmFkYQxUXx+9lMBiZRZYqApFIg/dxUhw5cR1H737Eo71r0LdXM34vg8HILLLYIgBGjR6F9h6V0aBSIXQf+D9YGbI2AgYjs8nwr47Na5B+2LwGn2HzGuiPNM9rkB7mzpkND48mfCr9xMfHI2/ePHwqd3Do0CG0atWKT2UNR48cQfMWLfhU1vHIywul3dz4lH549uwZihcvzqfST1RUFMzMzPiUfggLC4OVlRWf0g9z58zBxs2bmR9BToH5EXyG+RHojzT7EdDYAbcunYVaKMb5Uye5qctPHT8BgSj9NQuxWMTFIKDkRvdhBiM7kKovWYwoCFxrYuq0Kajs0RJr/zuGlm3q4Yp3GH/EzyGRCrD2yD2Mmr4eYqEWC/4ayJQBg5EFpLpIp4FE6GxEWvKfhaMrpi08gLrF0ldnUSqAYso7GDqkG8lVCPeKxbn8GQxG5pIqRaCEGYwC72HKxMl4cvk8WpW3Ra2yeREclb42BQkp/Hece4YzZ65jx6n7MDSzgZbOp8ZgMDKV1FkEWg1KV3KHUKNC1Zo1IZSaw71GTVgap69LSanQ4p+lC/B7u1ro1LAsStbpAFXizEcMBiPTSHXV4Geh8xqIxRI9LtljXHxmkrS/N6vIDtdAyYj3r+88M8LnIiPuO1PnNZg2ZQpKlirFp9KPglyjja1+54nP7ly9ehU1amTtnJCe167BvXp1PpV1vH71CgVd9dt9/NbXF/ld9BfjgsbMMDbWb5StjPBN2LZ1K/bs28f8CHIKzI/gM8yPQH9kj3gEpMrw2W1SAKlEZ/pQnwWxiJvtgMFgZBJZpgjeeO7BrYv7EaoSIPj1PQyavI5TAteObcPOy778UQwGIzPIMkVQuHY3HDl0GfaGIjgWrQJLiZAoAi3qtu4AoVbDH8VgMDKDLFMEz89vhtDCAueO7oBIKoZILMKxzasgloggpNMfMRiMTCPLFEGhmr9h4vgJqNOkMxSxcZg8phua9RyE2Fgh2lYvwB/FYDAyg0+KgPb3Z8SSUt6AFhoNqQJotVyaOhRSr0Ldvu9fDyP3khHvX9955oRr/JpP3Yd9+vWDWq3mN+uPe3fvonyFCnwq/SgVSlhYWvCp3MHDBw9QpmxZPpU1eD18CLcyZfhU1uH34QPyOjnxKf0Q6O8PB/IN6IuE+HgYGBryKf2QEb4Jx48dwxGyMD+CHALzI/gM8yPQH9lqXgOBVgMRH49Aq1FDxBoKGYxMJ0sVAe0h2H3pGcYt2gOpMB6nHwdh8bZL/F4Gg5FZZKkiUCnVaFejMBwtDCBUJpB6mg3iw8P5vQwGI7PIUkVAA52sWrQQZSuVw05Pf1xevwBdu+kv0CmDwUgdWaoINGo1/jdmHKqXyIM2NUtiyNjxcDJnocoYjMwmSxUBg8HIHmR49+HE8ePhmMeRT6Uf5keQNfzSfgQBAXBw1J+MMj+CZKB+BMOGj+BT6Yf6Ebi6FuRTuQPmR/CZa1evorqeg7TcvnULlSpX5lPpJyMmIwkKCoK9vT2f0g8/5UdAp4USCgTcX9rTn5ZpooiuSXGRSKUkX90xYon0m/3JLYzcS0a8f33nmROu8WtSpQikYi3WH76Kf3cfwqW793Du1k3c9bqBp8FK/oifQyIVY96Go5iy4jA3r8GkQV3ZvAYMRhaQKkWgUUagVOkyeHXnKvlbHh9izIGIYJjI0qellAoVBjQpjgJOttCQS2larxKb14DByAJSVzWQ2OLomjnoNmQMFk8dj6blrXH4zA1iKaQvsq1ILMbfi9dDamSErSfuQizVbwMLg8FIHalSBCqVCpOmT0PpfDaYMm0abCxsMXHyNDgYp08RqEm+02ZOQ+f6bujmUQFlm/TiegUYDEbmkurGQi2NHUDgYggk+ZsaaPz0lBY6zFrA/RVwjZHJHfP1ktvI6LHoqSE7XAMlI96/vvPMCddISfpOM7z7cPLECXB2duZT6UdBLAZLK0s+lTu4e+cOKlSsyKeyhvv37qFc+fJ8Kut4/+4d8ulRnij+fn7Ikzcvn0o/8XFxMCTVXX0SGxMDYxMTPqUfDh08iENHjrB4BDkF5kfwGRaPQH9kq3gEUpkBVyWgyAwMiLnCrTIYjEwkSxWBWCrBXzP/waLtFyAVJGDh+t3YfNKL38tgMDKLLFUEKlLfH9K6LPLltYNCawgPYvFXLVeY38tgMDKLrLUIJGL8s/sa3r3zw9GLN7Bw3yMEBQbzexkMRmaRtRaBUoXZ08ZgVI9GaFW/GtYvnY465dicBgxGZpPljYUqpQIarRZqtQYKhYL7y2AwMpdP3Ye9evfOkHkN7t+/j3LlyvGp9KNQKmFhkbviEWSHWACPvLxQ2s2NT2Ud/h8+IE8ujEcQFxsLIz3HIzh54gSOHj/O/AhyCsyP4DPMj0B//JQfgUQiAZ2clP6lff0isYTfk34S/QjEJE/mRsBgZD6pUgRSsRo7zj3Ess27ce/FS5x7EopZ/VpBo4fYAepIH+y//Y4oGAGmzfgbF54E8HsYDEZmkSpFoFFGoXChQnj/+C4KFCyCt8+uo1Lb7lBp0hc7QCiSYPn60xATS0MTG4IW/f8Hz7PX+b0MBiOzSJUi0EpscWLtbPQZNQGLJ49F25atUNbFhpjx6QwiopWjXBlXeD97jus+YfA8dQauZYrzOxkMRmaRKkVA4waMmzoNRezMMHn6DJhL1LAuXB0Ssj09aDRC1KrvgbHdG6B6mWIY1rsdOtdlioDByGxS3VgIPniiNgOCKKpJFUOpUkOekJD4MwwGIxP51H04fORIUvLr34/A0/Ma3N2r86n0I1coYG2t31DR2R19d2/9DHdu30bFSpX4VNbx1tcX+V1c+JR++PD+PZzy5eNT6ScuLg5Geo5HEBMdDRNTUz6lH/bu2YMDhw596UfwxPt5hvgRLFm8CMNHjORT6Yf6ERQooF9ByO6sWb0a/QcM4FNZw/p169Cnb18+lXV4XiMFS3X9FSwUfSu5iIgIvTu9ffz4Eba2tnxKP/Tt3RsLFy/+0o+AehV+bxFLJNxchXQeApqmYcc1muSPTbrQqkRy2xMXmp9IoPt97jdSkWduIy1h4TKK7HANlIy4Dn3nmREymhF50m8zkVS1EUjFAizZuB/bTlzEvmPHce/5G6zdeRBx6WsrhEgixbA/Z+OJbzDnq/DP5oPYfvYJv5fBYGQWqVIEGmUoqtWqj4cXjqF2vcbwevMRLWsXw6P3MfwRP4dGrcLAgT2wafdpaOMiUbVBPfg+ec7vZTAYmUXqeg0ktjiyaSla/j4YqxbORh03e2zY9B8K5Ulf44VIJMSmtWtRoUo57PJ8jyOrl6FGQ/3W/xgMxo/hFEHSukJyqFRqTJ0yHjVKuGDc2L/gkic/Rv85DlbS9PX10XgEM2dMRLsaxdCxXllMnvwXahXX70SPDAYjeZKGM+cUQdFixeDt7Q2xWJziQk+hfylJ//5oofHYk9ueuNB86YxHAqHo02/8aMltZERM+7SSHa6BIhKlb1Kd5NB3nhkhoxmRJw1nTnsMKFz3IV0pX6YM4uPjv9AS+iAhIQEGBgZ8Kv3QqxWLRT+0Yn4V6Pug49tphOeshHYt0/eYlc+dPgulUqnXjyIj8qTPiCpOfT4rfeZJ75lOs37V0xNFihbVbSMZ544visFgpEj2sPcYDEaWwhQBg8FgVQMGg8FgMBg6kjUKqGuzr68vwkJD9d6RwGAwGAwGI/OhnY90QvnvjWH8wih48fw5+vfti1evX6NmzZooUbIUbGxsIcgmLiUMBoPBYDDSBq3ay5UKBPkH4OqVy3jy9DG6dumKv+fP/8ZT7ZNR8OjRIzTz8EBjjyYYNWYs11qQXQajMxiMtEFb+Mj3Kyd/X/Cbcg1Eo+UViYRWTH8xGN9Cgwr5+X3AsP8NRilS8d+0dQtkMhm/N4lRcOLYMfTv1w/jJ09GvXoNuMlJGYzsikAghET65SxZapUSKj1PqCsUiSGRiKBRqbhgu1kNnW1MIhZCqVBC/Z1Cj85OplQqn7uVLlmM35RrePjo8SojQ6OBCqUKYm5wmfaTbHDvkxtjouVio6T8TgVc9DSRUECetW7S5q9JfBcqpf7ljsHIKGiFgRb706dMRnBQIA6Tsj9xICLl236Bb2WfwchWCIkyjvS5jE4e1VG7Zk00bVQf9WpWR9uug+H5PJgoalIQEMGno43pIENRku4vakzQbbRvTbefjoYXkMKCXydWBh0hT4+RyaR4dGI1POo1xLxNZyE0MOAKFHqukBxDpwal0HXud0geui30t8VcgUS73uioe3os/Rjpdhqf5xNJrpPmy20ifxPT3HXRfMhxMqkQR5aPQrmytbHz8nNyfRL+fN1o/cTrYQghFWmxd/FwVKtcEe6VqmH6muOQGMpwcs04kq5AlqqYvPwwtBIpNxXrJ1mh74bIiIEwGotHdEH1Ws1x2ScCBlKyj99P34uhTIxzm6ahbt3m2H7uCaSGBtz5JCuy6N4fNSgYjJzGt0YBg5EDSCy4HYs2wO4Lnpg/sjPiPzzEiYt3IRBpcG3/avT9rT3atmyBPn/8iWvPAiFGDPYsm4SWHk0wcvQ4DP69PZq3H47XEX5YMqQrmrTtjSf+0Ti7YRoa1GyAbee9ISGFAZ0BRCwR46XnLrSpUw/jp8/BsF6/YeEuTwT5XMXYgd3J7zTHb116YdORm1BGvsWfvVqgTffBmD91FNo2Jb83cS62rV6E7m2bokvPobjuEwJDsQoXd69A787t0LZVC/QbPA53fcPw5NRaNCeGzuhJMzGmT2e0bNkJ207fxvVD67DxwF3YWgmxddEU7Dl7E/tWzUSPjm3QrlUrDBg2Cbd9PpLnwj5rCpUPQ6s8qFjWFU/v3sF7P2943nyPMhXKwsTIEFKpBCJNDA6vn4du7VuhZVMPdOs9FBe93uDwugU49dAPZtIYLJo4GWcunsTADg3Re+QUzBjWByNnbES8QAKtWgOxUI0L2+eicR0P7L7yDNd2zUeDek2w5dRjTm4YjJwE0x6MHAttvg1/exXdPepg/LK9cHFvj6E9m+L1tb2Yv/w/GBeqgWGDe0Id9BArlqzDxbOHsePYVZRpPQxL546EtUyNH83yrdVooFKp+KZ6AUnLESN0wKy1uzG8kRXmTp+PV9Hm6DdsBEo7KLF52VJceepHavcCaNSm6DluDjrWzI97dx7ApWFPjO7THBHvvHDr0Ru8uH4QC//dD8vidTFsYDckfLiNpQvWIkgBaIghYlO0NqbMGgs7TSDOnL8Jt2YDMKCTO2Lipeg7fi7qOMXgyMmLiNQYo3rjlvitY1sUzWcBtZo19+nQQqWRoWrjJjCPeoZt6/9DoNgGtauWpnHV+f1ilHZviP7/G4GurWoh5t0THNp/Hg0HTEDLSq5QCm0wdv7fqJzfAkqlCjHRAvSYvhILJvSEVBUPhVIJuUqAhj3GYNKgxtgxfTBmbr2OPhMW4PdmZbhgrQxGToIZBYwcC+0ntnCuhnWHTmJK/xZ447kPGw5chaGJGcRaDczsXVC9dl3Ub9gI9eq7w97MkDsvOiQQfgFBiImTc83yFC2xDujsW/L4eMSRJfkeYlLYkv/NrKxhLBVBKDWAgUgIscwCFarXRp26DeDRvBFc7ExJXrRgJoUOuUY6+S/9FTrbuDpJ37PMwBAScp0Wjq6oUacuGjRqjPr1qsKUVC65s8n1UIOErtPL5NLcTEhaKOJjEBqegMJla2LU1NloWsoISycMw4xl/0FOarD8beV6qMO0bf4yqFzKGieOnoRtsRrEcDIjz1ELqUSIO8fWYUCfobgbYojmTevBhLaykIdHZ3ujhqBWq0Z8XBwxHmhu5BxTS1iYyPhuIh201UoR5YdLl2/DwMYZdiYqXL10BREJWq5rgsHISYimEujKSx8fHDlyBDVr10aBggW5j4nByJ4Qpa0kNXa5BvkLlUTpkkVgJCYFsMgQ9nZ5Ub5WIzRtWA3ywGc4eeEO8pSojhaNq8OpQDGUL54PEcEBSCC1O/83jxEYa4LGrVqjJqk9yrRKhMcqkM85H0yJ8i9doSJsjQE5jFCqbHk42xmTWqEYRctUQFEXOwikFqjTqCEcjeNx5thJxBk6o2WbFnCxkiEiOg4O+cnvlSsGbVw0ZJZOqFCxHMzEKnKdJijmVg4Vq1RHvXqVEfvhEU5dug/n0jXRwqM6xIoYKITGKOFWAa55zBAbq0S+Ym5wK14IeZ2cYGogQMD7D3AuXx8VClrg3pUzeOynQqueg9CzfQPIoAb1c9BoNKGrVq1czj+0XMMfgwY3l0rEFaMiwiAytUeFKtVQirwvSM3QuGVL8r40iNcYkHdQHrXrEX2XxwIf3/lCa+YAR3MT2Lm4onjxEijobAfa+u/3NhAOLvkhEQiRr3BplClRgKwD8bHREBjaoFzZonh56yKCBc4YMn4C2tUtDf+XzxAUJ0Zh13wQCahZx2BkDxIrQpcuXiC6JQa/de36xSQE344+mDSZ1KrY6APGrwut2WljArBq8d94Fm6P0VOGo4C5wXe9+XMabPSB0UA6iwuDwfiSH40+YEYBg/ELwhsFL4QCbWl+U65BrRX8Y2Ro2J8ZBQzGt6TaKDh5/Dj69e2LmrVqIb+LC+s+0BN0uBvtBw75GMyFl2QwMgsqe3SoXW6DBi3SaH+dVh8GIyM4f+4cDGQyHDh8+PstBXPnzUfTZs24SXIZ6YdaZdHR0dizexfGTZjAb2UwGAwGI+vo06sXXrx4gaPHj/8geNF30UX5omESJRIxSSWPLnjHD2oopLDk/R04dJHGdOdwwV6S7mQwGAwGg5HhpN4oEIohin2LsYMGYtXmrZgwbAj2X38DExMTLm4yNRYMDAxhaGCAKP/HOHbqBjQiKTfZgoGBTBc1TEyPMYCRkSGeXz6MA1eeQyojx0jFOPnvn2jcdQoSNAlYMfkvnHoWAmNjIy4/MR32JZVx59LmDilZvsjT0BBSzkjRRY1jMBgMBoORdr4ZktigYSMULlLkW58CUvsXyMNw7fZLNO3eDYL39/HqQzC2rl6BUJUIp3Zsxod4BQ5t24pIVRy8ngQi2ucyzjwOhve5XbjyzB8Xjh5BdGwANqw9gPi4EPhGSVChdGHIRFq8fPwEccQgeOcXCZE6HvFRH7D/2A1Evb6Cg1d8cf/4BtwMVOPSliW4H6LCrX3r4ZsgxqmtW7jf27RqK9SCOJy+8gyly5WCJIWR5pkNNVKo0+bTJ485fw0Gg8FgMLKaw4cOITQ0FF2+GpKYxu4DGuBFC4HYDN3GzMeY7rVgZuuKWu5uxIgQoWTZ8nAwFiA0OgE0LPvH0Gi4FC+LGjVrwFIYiWitJSq710T1qmVhbiSDoakljA3EdFYzKOVyFKvdBqXEL7H3zAPIE2IgEskglegmJBFLLVC4WHE4Otgin2sh5LU1Q2xoMGI1JihXxR1VyhZH/lLu6N6+AaQaFZcng8FgMBiM1JNGR0MtVEo11+fPtdKTU+ksY7TrQAg1YqJjYWhmAV/PHdhwQY7pk/tCGR1GavAymBobQKVIQEysHEamphAL1IiLi4dYZgipmJxNI7dRXwSRkBgISoikEijiYsm5YojIbwloFwL5XS1twRCKdGFKhWIun6joOGJg0Ch2SsiVWt1EMdkE5mjIYDAYjOxGqh0N6RAmOsaZFsDfLrT/3oBzMuTS5DhDmhaLiKEghbmlJaSk8C5ZvzcWzegPKTQwNrWAmYkhVzhKiAFgaWUBmUR3vKmZOQxlUvKbYkhlBpBJdesGRobcbHTGZL+ZqTGMTYxhxPkNSDgfBRkxGHR/icEgkZE8LWFA8hRLDWBsbPjVNWePJXEGPAaDwWAwspqUyqRvWgratG2LEiVLcTHbGemHOj8myOW4f+8uGjVuzG9lMBgMBiPr2LZ1K+fvdujIERanIDNh3QcMBoPByG7oKU4BKeSEok/DDEXC7w//o80TnO8BD41FkNpzBeRc4Q+OYTAYDAaDoT/SYBQIIRUlYMfiyVi15xyOb/gbY+ftgJYU8nRKV1qIcyFVtRpoyLEGiMXaOdNx+nGgzkdBE43VM8Zhy7Gr2LN8MqauPAYJOVet0p3LGRDQgk4tKzMQ4+aBlfhn22VIZDLOqVBD9tJj6KIlvyEgBgZ1SmQwGAwGg6EfUl2qCkiBHxvwGg/eyFGzVlV49BqHZaMbYN6o8fD2D8LqOVOxeOEMTPx7E66fP4qzd19DKKKx12nhLUKY31M8CZagdvUKaD9kDqb3KIHRg4binOcljB/5J9asXYhZ/xxB4JNTGD9zA+QCGWQyNXbOH4+V/53B1oUTsfCfNRg9fBy8/KPw+OIhHL70BCJJ7ovtzmAwGAxGRpBqo4AOBTS2d0ZhO+DO3Sc4t3U+/lpyEAYmUoQGBSFWoYXM0BwlS5eA6uNL3LjtDYVSgYjIGCjJuVYOheBiFos7Xt44uGoqZq07CzMrW+R1ckaBQgVgYSiFlBthoBtuqFYrERkRBaGBEWwc88LFxQVOduaQGZnD3s4advkKokBeK2g1LCABg8FgMBj6IM2Ohp/nKKAxC5Rkg64Zn3YhqNRaiPk5Eeg+2sQvEmihUCjJ0V+eq+T3i2l3ADUCNGS/kOSpBiQiAVQkLaHxC8gOXbcEHxOBbFOS/IRiGhtBw23LzjBHQwaDwWBkN9LkaEgLspQWWoDTYQy0oKeVdI1axaVp4Uz7+mn0QZrWkEJcrVJCoVTRDL85l5oiGtXnczXUqKCWAM2D5sUdq+TCLXPnECOCy5/Pj/6uihgMX19fdl0YDAaDwcjufGopOEmshX59+6Jevfoo4FqQK4wZ6YeaA9S4ee79DFWqVdNtZDAYDAYjCzl+7BjXCn/w8GEWpyAzoa0ErPuAwWAwGNkJPcUpEEAilXGxBqRSCVcLTg4ay0DnO5AyXzerJ8Yw4KZh/smhhnROBhGdKOEL+CZ8ck3iH1wTg8FgMBi5mdSXvkJS4Ma8xZ9/DMSWfQcwbcT/sOPic5iYmpCCXMrFIqAFOp2CMTrQG2cv3oNWJOW20f00EJFIrDuGzk/w+Ox/2HX2ESRkn1QqhufuBRgxYQkObPkHg0fMxPtoNQw/GQl0rgTdufRYgUCoM05ImjZ/0HkTjIwkeHHnIu6/DIWxkRG3T2ZgiPj3d7Fy4yEE+D3HRc/HEEp059H5E2jMAxmdc4FPU+OBbmMwGAwGIzcimkqgKy99fHDkyBE0aNgIhYsU+dangBTEAnkYrt16jhrNm0Pu+wDBkTHY+u8qxEuNcWjjOkRIDHB40zoExUbB65EfQp6cxYUXUfA5tx1n7r3B+ROnSSEejXWr90KpjEaA3ASVSheEhJTDb5/cQoxFWfTv3QZh5LwTZ67iyt2XQLgXVm4+iktHDyKMGBl3zl6E35sH2HPuKWJ9r+DA6RvYvm4tEszz4sOts3j1PgAbN+6EmZUU/y7fBktbQ9z28oOdYRjJzw/+d47jfrAWdw5vgRc5dtPqzbBwkGHZgg0wMdHiyKkHcKtQCmKthr/x9EENDeoo+fTJY9SsVYvfymAwGAxG1nH40CGEhoaiS9euXGU+kTRWi7XQaAUwtsyL/pMXY3jHajCyzIcK5YqQfULkcXaGqUyAWLkKUokAMbEKOBUqjgqVKsHaQI54jTFcixZHiWIFYUT201q7VCzihitqNboohbHBvnjkG4/8+S1hZJ0PZcuXRxEXBxQuWwWlnC3x5oUXHjz1hXne/ChRohTy2ZjCzMYFlSqVhrFMxLUiGBiZwd7eTjdzIp2hkORLZ3MUatWIiVPB3ikfbMykiImOI7+RB/md88BArIGZU2l0bFMHEnIc52jBYDAYDEYuIs2OhrTmy5/CkZimze50OKLM0BCPzmzA9hsCzJjUFwJFLDTQ+RhwwwyVKkikUs4fgQ5Z1JJCXEj7/MlC02pidBjIpFye9HilWss17VODRJ4gh1iqmzch8VhqVNDhj9w1iKWIf3MNE1dcwKipY5DPWAiVbtwkVOQP7Yagv6NSKogBIiH5cOEPuHN196Hh0nRdX9C8mKMhg8FgMLITqXY0pDVrKSm0U1qo70ByaXqeoZERKeCFqNhiEBZP7weZQAOpzJAr5Gnfv1gihRE5RkKOpcfTPn8Dzk9Al4+BoRGMjQx1x5L91G/AiNTwaZqGSzYyNoZUQp0JdX4EhnRiJXIcLXi5ayB3Y1qoFlYtn4b8ZsTwIOfQfCXcsQbcOs2X/g41NMRiso+/ft1fnb8BTetzodfLfBUYDAaDkV1IqUz6Jk4BPVCj0U9/emZAL3/q9OmYPnUqt57diI+Px4iRI3Hx4kU88vLijBLGr4VapeL8cJo0bYoF8+fD0NCQ35P7SJT3c+fO4dnTp7la3hPIs/itWzeEhoTgzOnTXIUjO0Lf2e+9e+Otry8uX7rEVWSyG7RMsrOzQx9SRk0juj5pH3h2gl5n3rx50YW891kzZmTb66TQynSxYsWw98CB5OMUJBoF2VEgvge9/ImTJ2P2zJnZ1igYOmwYLly4AO9nz5hR8AtCjYJChQujsYcHFi9a9H2jQKuBXK7Q+azwLVy0+yx5tFCQY4W0hSsdLU1c1FGlGlLaLUfWuW43yY/lkOuiI/UDOvw4tTB5/ww1Cjr+9hvCQkNx7uzZbG0UdO/ZE+/evsXVK1eyrVFga2uL33v1wiyi67OzUZAnTx50Iu/97zlzsrVRoCJ6qwipzHxtFLA2bQYjk9ColZDZ18LlZ4+xcv58HLt2E5N71kVsVBSURJkoEhK4cN4JCfFEUcciTmWOAX+NR+3iDoiKiuGUd3yCnOSj5o+J50KCqxRybj2B7KMGCi2MaJqGAVfK5SjXahT8AgMwsKEbOk5aj31LhpGSIBpxcbpzNMRQUcgTuHPkNLS4SoHwsGg07D8PJ3bNgTQmErE0/0RjhsFg/LL80kaBVqPSKU5a3flJqCL/VhlqOcWcDRsmGNkdLSnQSQGsIp+eDKTwVdlgr+ctdK5UAQsPncaWzQdx/cxODP1zOiYN64XatWqidpPBuOd9HcOHT8W1KycwedlG7P53FsYv24k9a5Zix8mLWDblT0z/exH+XrYFp/b/izHTF2FI++qckSAQKPHE+wUa9hgC94KGiFbbYvWR0xg/eCgOX76IEUPH4PDx/9Bn6CRcPHsSG/ccwu5VM1CpeB7IjQrj0NUbmDp6NJYunwVXM5nOeTcroc+QN4oSEug8K/z2r6DfP3WY/t7l0tZFOula9oI6VRMZIYaiSilHAp0rRqPm7kVBFnrfdFHQyeCoQUeO/ZTOULSffiue/FX/UA60UBKD9UeT1tF5bzR6lCnaMpb4jKiR+yO0RJ6oE/v3L4HKScaPSqMGeeK1x8d/7xln3PX8skaBkrzkql2nwT8oCCtGt4GC1IroR8V9WKQ2RoVVl1aQh0uUBxFyunA1L6WCq0HFxsTCsUQDjBjcGVJlAlHm5AONi0GCYT4s2bgbLSs5Iib2c750FASD8V0EIki0MTi5fRUW7LiLjt1aQyoSwMrBHmZGUsR89MWpExegsciHmtXKw5CYD2oiVwnhH3Dx0i1EKgSwsbVClP9rXLt8GU99fPHI8wI8fYJRpmot2AsCcPzMNcjylkTtKiWoxoVQJIM29BEWrr+Ahg1rw0Qmg7kR8OLhXZLndURqZDBQReHuzavwvPMEWrEYEUEf8M4/DBKRErcunMPzgDiUc6+N8qVLoGRRF4joSB3+ljITrUoOw+JNcOvBQ8ybNQtnPD0xpFU5REdEcd+ngn7X5NuNj42FRYFKGDq0L2zESq6FhX6jKvJ96779BMRGRaNAtY7YumE+HCTkOeuxYPppyHNVC+2w7vwdjOvYEKPXnMOz0ytQukF3YrAdwbr9J3Fu71pMJQbhxQMr0el/M3Hy6DZMXrAFt89vgYu5hGsh0jtaFVTSIth/6z7WLZqL3UTGlo1uD2V0FGcg0FgsVH9SvakihZVSHo9wuQGmbD6LRcM8EBERzTWtU6OGNlvT5y9PiENkrAj9p63ChD4NoIxPf0sUbRmr2PZP3L93CTNmLcY1zzOoU8QCkVGx3Punv5+o96kxEkeu38ylIa54XUAlCxFiqJFJKoJ0f2I5EBcbDUOHclj/33ZUdjCAIoOMSJVKi2JVW2DxpgPwefUUy2eORlEHQ8SSsovOn6Mk10OvPYFcD/JUwrYdm1A2nyExBvV7Pb+kT4GWvFSRTXGsXrsIN04eR7Mm1bD1vzsYMqgedmw9C2sTE1Rq6YGnR3Yj2tAaMLBFOdtonHgkRJtGTohWWePeoU2wrdoA8vexqFDFDLceK2EQeQ8G5dtB/OI8bMvVx+2961GyfU882XcAdXr3xJEZ/fHv8ceQyT73o1KLj/Wx/tqkyaeAqD0qpnTUDO3fp0YodfihI1So0uR3cgG9aC1HSLYnehxQ1wO6OzGmBzctOTdrqJDr91eTWiWtlNEhv0KoOWVBh+HSk3RfBrURdDOL0m9FLJFAQxQN2cLlQYcNU8WTeH3kKO54LfVBIPknkIK2UJ2u6FpZgnmLtkIp/jbUeUbLOzUKjEo0xYFVY3Bg6w5Ua90J/q9eoq57GWxduxmVWnXEsxObYVaxAxyV72FqYwNf/3iYRHvjvUklVMgbA6XIEqd37UTZRvXw+mkwmjQojHF9+uH2h+ifDrGeHD/rUyCXq+AxYC5GdnRBYKw57MQakkccInxP4rGkDjqUEuKN3Bq24VcxZsV1zFg8C5ZxvtiyYhF2n74NDTE8U3RTSQb6zn7oU0CNAlkxbD/yL14c2gmzys1gFfwG+eq44+72jRCU8YDZ63N4bVgWBY1CYJ6/FK4f2opijXtCEeyN4gXzYPrMxeg/fhYUAS9hJgzDkZvRcC8iRox1OVgFHMPwiesQRy48OR8bKoep8SlQksK8UvuRmPeHO7bsvooOnZvghU8AqpWywZqt50jaA/vXb0Xdbt3w5uYTlC1vic07HqPf4IZ4fDscVvDEqmvWmDugKLxjbOB3eiukZesg7oUParRpgs1/9sGe228gEiYfMp9eZ3p8CmhXoGvNblj6VxMsWX4Oo0d6YOvBR+jfvgFiSOXh/dXjeK0yw4c3/ujdqx1WThyAvVdeQypJewj/TPUpoOP9JcYOqF6rKlwLuaFJi5Zo3aYNKpXMTxRhxjfVKYjFVfe3wShlHI6wsI8IErqgV9OSuHr2DD5K86B5o6rwf+yJm6/CUKV2I5QuYE0+jFjExMRDJDUgylFAahpxRDOKiICS+yHb8rsWgoWpIdlHhzpqoNTQHUSZC9R45/MM9+4+RGBkLNGtafgafxIqeDYFSqMZ/1xrVSwOUqRwyvxH0GZIA3NnNGhUA2ZEkBINqfSiJVdgYWXFBYz6IkuS0AhlKF21Llq0ao3WLRrDycqIaxpNC2ryvItXroUKRfJyhaIOLXkXUlhaWUBqaIPajerCwdSAPB/93FPGoIvJQbufaMuSyNAOA6cvx66du7Dl31kobGtEalC65ln6HGnBrKItW6SwVpJCnkoXbTakNR6uW4x8aypFAmRWxdG7TweYkzKY1ibUahrng+wjHz5tGVOQY+IUhug9bjZ6Nq+JJp16oGTe/Bg4dR461C4BJfk9WjhoiUqgcUBojUuhUHFzhohIQUl/U0IUnO/1PZi5dCdUyRgEmYVASIwmbTyundyKlkTHzN/lCVXkexw9fQHhsaSWFxeLeAU1iIgukCshlooQHvgOD27fwesPIRAKteT7TqB2EGIjo+jYLK61MLsgEapx8/IpWBSqAat357DzRgBqNSiLCwcvQmhkAP9HlzB32iKISzfEvAXTEX11HUbM2Is+06ajWn5rIhcZ1Y0ghEyqxVPPk+jXsg76zNxBDOIonDpyEh9CY8mzjkMsqe1TQ5DKBpVjBfluBVo11CIDuLgUhKmBLpicmhR+CeQdadQKRMcR45dInq6lJv1SJZJIoYoJwZH1c1GzSl0c9wpGyKsHOHvpFuLJa46NiYZSKyTXSX6VthbExUFArllNvhMjC3u45rcDERFiGAs5Q1hLjKyE6EhiZgu5rglqJGck9JujjsBiapwlROKZ1wM8fOKN5/dv48qj1yheqQ6KOZuR96zTBfomQ1oKaL+IVeGW2Lq6Fy6cCUClgu/QtttSzP7vIMQ3lmDsPycgM9BPiwS9/ORGH1DPaQ15ibT2o/OipgGKhPT7/1RoJA6/TKw50VetJevkoRAR5cozIsBkH3c8XcjJRAlzmZC/9OWRDOhb5BSwiLzIr63cjKg5UaXfZORKDHJ9hqbD9mLryd249+8cxBd0RwknQ5zftQFeMXkxZEAbYjor8fHFPShsC+Dhvp1waNAGxkFBsMxvgucvFcQ4KIvQt9546QeUK1sQ7+6extnnQvTqXp98GEJEBAfCzD4f/O8exq4roejTrzOsRJHYt/8sqni0Qh5TKbRx/rh4Pw7T5gyF97k9uOGTgALkw3p+7SA27z0HuWk+LN+wFT6bB+Hfp444smYUls2ej+K1myGPcTz+W7cJRm4eaFqlCMJ9b2H/lUB0/b0jzFX+2L7zEhp0bgNrqQrRMQq8unsdlqVrIK+ZIeICvOAdlx/jhnfE6XWrEGogwOl9F1G1XVcUdxDi5E5SoynngbJ5LWFkqMLu1f/g6tMAThnok7S1FHxGkSBH7QF/Y3xNNVp2H4Om4zZhQFk1VAWqIf61N2xsNViy+CCGzJiEEG9v2JpHY8WmW+g1oBV5FqT2+PAspJV+QyXLGLwOJlZ/QQk2/ncH7dwdMWLWeowe/xcC3r5D1XKF4RukgPDjY7zX5oUFguFUthbenzsCg5JueHziOPJVq4Goj9FwtdLgZYwRXM0SoDazw945o7Hv1ttU10QypWWMfHt0NAVt6eCMdqLYqcEkkYqhIe+Cfq4qlQgdRi/AqKZW6NaqB17GCSChnyb9Vuk3zJ1H7X6dwaPL68tvN72ka/QBd49Kcrm6FiHd/Um41iUaVZbeN9VpOn2mU0n0L423ktbbSFVLAQf1ESAFODEIqeFIfpGkVUTvScgqKfh5PanTi7S/W/esqZ7lWrfIOVT3culEXU11MsmH3pOY6M+ULj21LQUU2i1AjeLE/GhBTu1nCZFhJX2m5DfpdSS+ezovj+4Z6q5PQJ43vXZyleQ/ArlW2mJHDXkhkWcRfdgpkN6WAgqVZ9oFJKJlF5FzWgYlllkC/llyZVcqrud70ApDlo0+oEIiIDcaFRMHmZExZ4XxIpFh0AmUEmdqpOtU0CVESGgQJC6gEVloky3dJpaaoW6LNihTohg82nZFn/790atbO7jYmhABocfQ43Xn06ZZGnyJpmnTLFUmdPZF+sHqW6l8Dw0RGiunkujQsSMcZTEo1Px/6FnHBe8+hKJExbqYumAiXh9Yhn1esaheqRwqVq8OR3NTFClXmdxnWdSuXQ0lS1eEZfxTbD8WgmGj2yPKPwBm+QqhXJmqpFBNwI7jz1GnrAP2H7+KGq0HY9mi6SjrIEFAiBKl3GuiboUSOLVvEyQlSO1f8x5eL31w6tBZCG3zEwOjGGwtzbjaWiJUyOUJ0YhJMMeYmdNRNb8h/IPlKFmuNKzNbVCivBvy5CuKifOmIejkcgwYMR3v4sxRp4YrNk6fjSBjV7iTYypWKoqjy+YivnhLVLWOhffLpzhx7jHcatVHjz9noZrkIcYuv4o/Z0xDm7YN4Ht+L7w1+dC+kTtExEDMaNlLLbTGGvoxDIYWljCQGMDO1gzhIeGIi3iHVVPG42aYJWqWcUFk4DMsnjgeTzQu6Pt7F4Rc3YxR8/aiXK3asDCMw5pJf2DYzG0ICfbBxUsPoCBKjH7wVAFqicL1uX4cK9bshdjaEWakZHz/6DZevA+A5/lz+BAph0PZGihhGoMdW9bg4NmbuHf1NC4+8oephS0c7c2JQs2omuePocq9QNna6NW7N5rVKQexQIYaTVujvKsd+QaUkJm7oF0nYpyaG3FGPPfdk2/S0FCAfQuHoFqDnggUWKKQSx6YOhZGhw7kWCtD8uxpkDadDqC6IUO/XXJhtLWsUv3W6PH77/i9528o7mT5ue+fWicGlmjQpCmKuBZDy3bNYW9iSPQK1TUirmbNTSpHrlF3f0SPER1Er58GYKN/BQIJSlSpjwbVS1JtT2rmhnBv2AJlXG306GNAjBGRFCWrNiRGBLmP3r+jRrlCRLdTv5VEvZqoF3XB5CwLlEPntk1gaSojx3wOdJeog+n9Jd5Tat4Ap/fylUaXHj252ArN6pQHMQW5d5+IkJQ3SfPTXRs5ipzr7FYbrRpUhoGUtoDp3n3iM6TXRf/Se+Bq6onXSI7hygr6N9kCmPy42IAzBgwl1JRIG2qVGvaFyqM7uZ/f2jaClRH5HXItNBAgLVeSlln02dK/37+e9PHlhEiHD3M/lm6IkEtNHFGulD2ePfmAouUroGmr1jAMvIa/l+5AHBUuPX6EtWrXxpXLl/lU2qCWrEBqg1GzZsE4JhQtiIV3ccNU3FBVwrZFg3DpxBGExVHr9ueulyrnKlWrwtfXFyEhtOky/S+RWqMOhcvCNsEby9fvgUPxqgi9cxzBRs4omt8WDy8exJFr/ug6cAAa1KiEON8bOH4vDC3bNIKpRIkXD59DK1Xi1ZswSDWBOHjwGDRWReFWvACi3z2A54soFLDX4NbjEBRxEOHmE38UcBBg05ajKFi2IvJaiXD10jWY29niyd1bsHQuCr97FxBpUgg1KhSGlAhzRGQ0IoNe4eY9byiFBqTAr4rKVaqjXZMaOLNpOuZtu4sK1arAyUaGy6fOwqxQOVho4xEd5ovtuy6i8e+D0KNNTfi/9IV1HnPcPHcV5oVKQBwZCPvSdVC/rjsMwh5g0ZoDyONWA8VIPlphPPasWg3DCm3Qt0VJ/LdqJcIktgjzvot487zQksL1xqNXROo/99PrA2q5W1lbo1ChQrhx/Tr30aYGqqyCn3vi2LVXKFehDF5d2Ikdlz6gfZcOUAY+x0FSSJ9/qSKGX3NEvX2Eg1vXYenKlfCONIarcQiWLlmDmzfvwPvVOwR+eA6v58FQBT/BoUuPYG0qxtUzJ3Htmidu3PXC61fP8eDeHXheu4K7Dx/iysUbUIu1eOh5EWcP7cL+Kz7In8caT25dwgOfQPIO43Hx4BacfWmI5Stn4sOtM8SAILXCH3wH+pR32j9cpdMYzO1XAZNHzkDVwX/j92p5UKxhD3TyqIUa1csg2D8a1Wq7we99PH4fNgqd2zWCKugN7Ct1wPQJQ1G7bBEUqd4BSxaOgzHUcLTOi8rNmsFFFAvzMs3Rs1V1uFX1QOff2sMeYVA5VMGYPwehZcMqeP/4Hvwj4tP17ZcsXRrxsTF48SEMI6fNg/beBiw/H4n1G5dBGfoRrXr9Dx1b1YMqQYUu/Qci7v0rFKxYAWVrkALdIhKCYs3xR2t3FHcn19ipA/KIw2FYrCmmjh+GqqUKoWT1RujauSNKOBrAsnhTjB7yG6pWqw4DdQzqdRkCK/KNiIo3x5g/eqJycXuEq20xZPRwtGtZD9G+T/A6IILoEzXKlC2LyMhIvHv37jtlgJYYmkJ0Gj0DZRS3MeWf85i5bQusA31QsGF39OvRGUVsSO3aoTJGjegHj5puCInSonpZF7wOFWH05Ilo3aIFqhZ1hFujjvitTWu0J+8r3OcBXgdGfldWaMuCsbExSpYshTCRK0Z3KYgxQ+ag1pBF6OluCVG+mvijTzeUcjaFY7mWaFbGCOHm1TG2TwM4udVDjy6dUNA8AdoCjTG4kTOexeXBpMmj0KhyIXyMMsOoyX+iRYtWKGMP+KsKYNqsP9GkaXPUdq+Mpu27oXIBCXyCjTDirzFo37wu57jett9ocg/N0czDHY7F62HpohnILwnE9Ydvufd+7epVztD4HtSHIF/5Nli37H9YO+4vhNlXReMqBVG4WlsM7NUFFVzNECUuiOGj/4fWjd0R+MoX7h3/QL9unVDEljwvu/IYOaI/mtarDF+vuwiMSki1vNJyxJrorY6dO3/RopHrgxfR4SgCWR4s3bER3ge3wr3tb9g8/jfcNm6BfVOboF/P3njxUQnJTzogZUpzagpQC7RYjWYoYxaG/aeuE5WYNgek7AZtVpOYOKBlWw88Ob0fTwKj0xXUR1+ktvuANvdZOJdGB1JzMlEGYd+ufXgbFvultU9eEJUR2rVQoFx9uBcW4OCBi4intcmvxJvmZ+taEe3b1IMsxh//7TuOQu7NIPG7hlM3fWBs5Yy2HZrgwdHdeBpEf+fLl0+/F5HMBC757fExSIEWHevh5sH9eBEURQoG/prI76pUuq6x1IiOPuVdkaBE3d5TMKqRITq1HYX2C7agjvQ1lIWr4NyM4TBoNxHNrAGTImbweW+CYgY+2HvpOcyN8qBlx5IY3qIb7ofFw8WtA9YvaIoxE/dhOvm212+7iD4DWyAqTIO4wHAULCLF3j2XiTIMwb2XwIDBvWCD95gzfjKuvQgi9/BzFaVP3Qcfg3Hi6kP8s3Uvwg7+iZkXNNizfjkcLVT4+Oohzt14yTnYNWvcGMeITLTp0xQ71pxE+z5dYBQTDv+EBLjaGOLI0XPEwAiHzLUOKkkeov/0PfhtwCBULVcGJUihdfNaCAQRJ7DinDGWz2+BgA8SvHt1G+61G+DayX2IiFXjzbtA1GvbFSVtlFg+cxIOX3/BtSiltvtALhdi6LJtKOm/BwPmncOyAzth/OotilXPi32bjwPSeHh/EKAbMRCMIx9iw4Ug/K9VSTxOsIXy/CLsj6uGSR5E3iwL4/qiKTDvMAp2Xtvw1/JDEBro5sRJjsTugy5duuLsMw0WDsyH5o1HosPMtejj4QKtSoCzRHZjNQrcfByFsSN6k5p0HJ75JqBmEWPsOHAG2vhwBFtURL+q5gi1zI9dw7pC0m4O+pUyh0ryFt17rMeyPXPgdeopMTjFmLjsMRYMq4JJy89gxJDe0CjUEMe+xrmbLxFL3lfLJh7YPH8cqg6Yg5h7x1GpXiMsGtUTL4jR3qNH11R1H1CjoEDVLlg1py0GN+kMUXkPlHcxhNSiMKpWroAKbqb4Z+pmVO/aBU4iPxy6G4t+zYpix96T5AOJx0siw1TGLOWvMGsiqcy++kjKqtTJa0rdBxnTUpDJpKelgCIQyuBatBDeP70PUu1FlZoN0KisHVbOn407L8M+dUP8DBnRUpBa6G+FfXiJp6/8uImncrJBQOH6ApXkQ/fyQmisMlO7a75HaloKaFO3sWM5rN2yCOfnj8LRV1I0qVUEEseqmDV7PFo3rIi3LwPQafhk/E5qraXthVBYVUSXJkWhNS+LQQN6ommdkvC6cQvh8cSQ1apg4FQHu7dOwJZJI3FbXRnrFveDWb5q6NGmARo0JrWZjx9RslpVhPuHosPgP9GV5OugCUSIqRv+njsdnVs3QvlqjTF+4p8oSOwY6wJ5UbRKa9QvqEV03roY07UOrIvVwKC+PVCzbD7Ei50xcuwIdGzngdg3XnjhF/5N86U+5V0kFuDN47uQ25TD8GF9YRp6B3OW7IBlwVKoWqcB8qp9sGLHDXKvbtgwZxGELm4o7mSK8/vX4fRj4I8h/VCzlD1uXb8Nh+IVkcdCBHl4KA7t24E4i1IwfH8afy3YCBOn0ihOaq8vPM/DH7Yo4WKMkAB/3L5+A0FR8lTXvL7mU0tBfBxe+75DwWJuKFuxGlo1rMK1ls3acBnFK1SCi70UnhcuQ2RihpdPnsLIyhAnt25DnHURGIZcxeiJa2DiUhxFXfPB9+4F+ERKYZTgh7uvo9G4uQcph4MQEBRP5DAaMsciqF0pD7YtW4loAxv4XvoPZ18qUdWtOJShL3D7RQxKFcmDiI8BuHfzOt4G06GCqW0poIYkYJ+/KMqUr4imrRrD9/RGTFu+GRpSiLmVKICgJzfwNsEMhR0kCPJ/h4feH2ApS8DuvedQtVl71K5WEUax73D/lT/ePLyHBBNbxL17jPvPP0BADNGUnjQ1YGlLQZkyZXH3kQ8qVqqIBqQmbxv/ACOGTkOoxAFuJYsi9v0DHNx/GLE2JeAQ/wTTJ8xDnF1RuBXOj4BnnvDy18A8nsrNNXT+439wiLmPlf95oXmX9qhStiien/sPBzzfwslWi9sPPyCvlRC3H7+Bg7UAm9b/B7vi5cn7ksDz4hVSQTHH84e3IbHKB/+Hnog2dkFxGw0ePX+PEqXdUtVSQH0VQt97432cNYaMHoSKLhIcO3YD5erWh5kmFB/8YyEzJXkQ4zwiNAhndm3GG60DyhZ1RdDzW3gTY4wiDlJ8DPTDDc+bCIlWsJYCevkszDEjK0lNS4FGpYSFS21s3DwWa0dNQbHfRqChmwRh0WY4uPgPRJb7E4MqxeLU0wS4lSqHMtYhWHE8CC0rqLD2v1f4fWBnyMIeYvyoyXjoFwVDAxGMXBrh4Oah+LNjB4QU7I710+vD298Mr/eNwV273pjW2Ax+UieoA8LgaB+HHbsvQ2MoRLXG3eG7709M234fJcrXx6LFI7Diz4UYMH849i/fgWYD/oCdMhynb9yBR6P6OLF3O6LiNXgfEIq6bbqggrMUa2ZNwH+XnhED6Et5zjx510IlMESNhk1gGf8aZ648gJIUKdnJ7mVhjnXQFj4jm4Lk+6gLU00Yzp86g3ehcT/sikpKYkuBvsMcU4PI1LYo6ro749KJi4hSUsdzfudPQK+ThTlmMBg/hHoJh/lew6Spm1G3Zw/YqN7jzJ7/MGnyHJRuNxK1TR9j7KztMDIxQujLWzhzzw+WSj9cvUGqvFIh3j+7j+uet2BSpgNOn9oMZ4kI0W/O44/Ra/Db+AUY1cIOowb8iXNEqTvX6o1WLkEYM3szxMR4OLJlCfZfD4Jb5ZL4+PAKpkycCJPKvbFm8QSYK/1x6sJjVK5eEo+vk5rUjQvYuus4Ht44ilXz5mPWyr3IW6AkjJQf8SYgBglhH3Dn1i28+hCaqa1e3yKAWJuAG6cP4MSVh1BlM4OA8RnqaB4f9hYHd2wisnUYfuHxaTIIMhLqlBgb+hJHj5xHNB3yy4SItRRkNKyl4NfnZ4ckphki3tTjmEZao/7kKesvOuZbhBKVqsNBEo5rNx5lWi2ayftnWEuB/siolgJ98yu0FHxjFNSsWQv5XfJnSFCEjMKRvIQA/wCylv2MAqVSBffq1XHi+DHkdXL6pg+WkfOhioAqfGMTE3wMDk716INfEeq0RpU3DQhDAzDlZnmnz8LSyorTpdFRUdnWQKLXSX1i6N+YmBhu2Ft2gxZT9PmZW1ggKDAw235j9DrptZmZmSEoKChb64KzZ85wBuCBw4eTNwpOHDuG/v36Ye68+WjarBkXICcnQAMPLV2yGEOGDuPWsxv0mqKjo7Fn9y6MmzCB38r41Xjz5g1OnTyJgX/8wW/JvaxdswZ169blWk9yO4cPHuQK3Bo1a/Jbsid7//sPzvnzo3KVKvyW7EdoaCg2bdyIUaNH81uyJ4HEaNm9cyeGjRjBb8me9OnVCy9evMDR48eZT8HX0D6vrx2mqKe7zMAAMhoYhN/GYDAYDMavTK42CmikqGCfm5g5uj/+GLcK8UJd1DCpRIuz25ZgwaptWDFnCvZcefGN0cBgMBgMxq9GrjYK6CQoDsVrYkC31jAzon0/WtpsAHVsGB54h6NWy5ZoVKsoXtx7DJWWNaowGAwG49eGlXQEGuqYzgFOHVkenduDA7f8Udu9IE5sXIvdJ5+hUu3KEAtyjuMlg8FgMBj/b+9OwKoo1ziA/8/MOWyCguCGLEqQLZqoiKZp7nYzzVveNCsNEXdFxQXXXEotrdRudsuNW6TiBuKGes21rlpquaLmBoogq3DYznrnG8asm9W9RvGdmff3PPN0eIH6msPMvGfme9/vQWg+KbBZTKgd2gOL3hgCg6kUTbr8DX99uinCnh2AGVPGYeqcOegW6gczW6eSEEIIUTG6UyCR7xRYKi76rJ+8la0qZmeLf5ikzcJhoSMhhBBS+Ry+JJHd8o+dNBHe3j7Sax7XbdDBJCUXFy9c4Lrch/w+hXfuyP3+n2jaVIlo1+lTp+Dv7w9PLy8lol1Xvv9ebmDj6+enRPh0STo/eVSvjrr16ikR/rBmUGfPnkWLsDAlwqeS4mJcSE1FsxYtlAifUnbulK+fSdSn4M9FfQq0gfoU3EN9Cu6hPgWVh/oUVC7qU/ArWE+CH5aK/RHWv4CXHt2EEELIH03TSQHrU5Bz5TgWTh+DmFkrUKb0KdCLNqQe242pwwdg4ZrDDrceBCGEEPIgNJ0UsD4FtRu1QcRLz8LJIMAuTym0w2IV8ET7HnjhmVbQyxMNaaohIYQQ9aPHB3Y7bFJyYDKZIYgirp48iEPfXoFOFGA1m2FWqhIIIYQQtav0pIBdWG1WM1hVH1shjT2Tt0gXV7tOkNdfZ0u/6u/z/L6qyH0KmvfE4rnD4WwuQ1BYZ3QKC0G5sRyt/zYesVFdYZYSBkIIIUTtKvHqrIOTaMan785CyunbOL1zFRYsW463Zi3ATWMJ4he9ga1HL+PKyX2IGR2NQ5dy4WTgo4TQbrPCZLbIr60W5e6AjvUsoDsFhBBCtKMSSxIF6O15ePet99E+Yip8M/dg8aavoHepj8lvjMPhuHnICXgOQ7s3xMLZ89H4xVHo8ngd6WL8+y66rM5y2pRYBDZoAL3I4aJFUnLB9uWZ06fxdIcOSpCoTX5eHi5dukS9KCRfHzuGoKAgePv4KBHtOn/uHNzc3OTzE8/Y+cnT0xN+/v5KhD8lJSU4cfw49+WdxqIinDp1Cm3atlUifNq4YYP0gdiGpK1b/7g+BYJ0Uc69ehyfJ2xHuZsf+g/sB+PZvUjc8w28Q1rjlZeegbuuGInrNqDBU73QrIEXLBab8tsPhvUBWLpkMaLHjuO6T0HC2jWInTpViRK1SUtLk5uBDBk6VIlo18oVK9CpUyc0lBIDrduWnCz3KeD9ArF540a5T0FYy5ZKhD8FBQVYvWoVxo0fr0T4lJ2djXVr1mB0dLQS4dPgQYNw4cKFP7ZPAZuw5xXQFKMmTkXMyAGo5+6EkFZ/waTpMxDZtytcdFZY4IKe/V5DE78avzshuIvlNVa5PfGDbXbp4zyb+/DfMYPBCQa9KD9e+PH3HmRTci+iUuw9tklZN5HOA9J+YPuDVOwLR/i7cIRxOsox5ijj/KVrkqarD1ifguzL32D+xKEYNuUjlMp9CgQ46Uqxal4sliXswOqF07E8+QT0Bra0MiGEEKJemk4KWJ+COo3aILJ/L1R3Yxd9KXPS2WFGNQybOR8t3G7huxwPdG3XBHbpZwkhhBA103RS8N/YpMXvdq/Hpj2HsHTaCCzbmYo61e24dDkddoHHxZYIIYSQyqP5pID1KfBp+hfMnzYIBlMpnujWF326tcOw2cuwcuk8TIydhG4tH5J+ju4UEEIIUTe6U8DY2cSoiokhrERDnnRjtcIiJQJss9pokiAhhBD1c/ilk0VRxJzZs9C2bVsIHN7iZyWJpaWl+OrwIbz4t78pUaI2WVlZOHnyJJ555hklol27d+9Gk8aNUc/XV4lo17GjR+Hh4YFHH3tMifDpqy+/RK1atRDy8MNKhD+stPuLvXvxfO/eSoRP+fn5+PLQITzXq5cS4dMHS5agsLAQW7Zt++P6FFSFu30KYiZM5LZPQSHrU7Dmc0ycPFmJErXJyMjADukYGiwdQ1rHask7d+mCgIAAJaJd7LzKmjjx3tRqS2Ki3GAptFkzJcIfo9Eo98CIHjtWifCJJQVr4uMxcvRoJcKnqMhIpKam/rF9CqoKy2tYEvN/bSaTXE9q+q+YTfp32e02mKXXP/55i8UKi/mnsf91Y/8N9hiCqBd7n+k9rsD2A/ubJ4DZbIZJOpfwzhHG6SjHmKOM85d6KWhuToFOEFGWcwUrFk7DgMgpyCgXIOoAg0HEie0rMWH62/jw7TewJH6vFHSCQVeGg0lxGPxKPyR8eQ3OnKzXQAghhFQ2zSUFrDuhS+2HMej1V+BXy/2HSYRmsxXhzw/H7FE9cSe/BH4N/CHCCrPdFV1fegVdwxpBp0xGJIQQQtRIu9UHdhtMJjMEvYCLx/Zi3zeXcODztxA1LQ7BLVqjrks5DiRvxvEr2dBLP8MeHVgoKSCEEKJi2kwKbBYItZvg3fdno77BipAnu6Nb60fQvv8UJKxehH59X8LTrUPRoVcfhAfXgrFExCuTF6B/x2CU/85VHQkhhBBeafpOAZtcwx4esMZEZosVVosZZWVl8mYyW2CRvs8eL7CaBvY96ldACCFEzX4oSUzZsQNRgwejS9eueCg4WLoIOsYnYlaFyNZvr1jyk8eSRMhVDannznG/fCp5cGxZ1ytXrqB58+ZKRLtYv4bAwEDUrFlTiWjXxYsX4erqCn9/fyXCp/Pnz8tlab4c95YoKS3F6VOn0Irz8k5WOnleOt+3DA9XInxKTk6GIAhIkv75q30K3l64yOH6FCxZ/D5Gj4mWX/OGjYk13diQsA6xU6cqUaI2165dw66UFAwdNkyJaNeK5cvRsWNH+cOF1m3dsgU1vb3R9qmnlAifNm3YgAApkeP5QpaXl4e41asxPiZGifCJNTJLWLsWYzjvpxAZESEnrb/Zp4DlCFrb2IVbTih+Eq+4oFeEfxx/8I2oF73H99C+uMdR9oUjjJP25Z9Du3MKJKJej7QTKZg2ZQZmz5iK+N3fQTQY5GqDS//egjlvzMasWW/jxLV8OUYIIYSomaavdFaLBX6h3fHmnIloVMsZhUUl0h6RdklJDpJ3foteoyYj4i9BSNmyD1bold8ihBBC1EnTSYHeYMCZXSsxfOJSBD39Inq0DsGN8ydwNsOIIF9nnPr6JL797ip8Q4KgF+h2KCGEEHXTdFLASg6b9RqB1R/NwVMtmyO4QV34PRyKxsEN8cKIqYh8/mn0GTkNg3o0g9lkVn6LEEIIUSfNPyi3mk0oLb3Xm4D1I2A9C1g75PLyMmmrWCSJEEIIUTuHXzpZFEXMmjkDTUND5df80ckJxzfHjqLHc88pMaI22Tk5OHPmDDp26KBEtOvAgQN45NFHUad2bSWiXaxng7u7O0JCQpQIn775+mu5dDIoKEiJ8MdYXIwvDx9G9+7dlQif7hQW4tjRo+jatasS4dPKlSulD8Sl2LJ166/3KXC0pICVDS5dshjjYyawL5QoPwRpTIXSH0nC2jWYFBurRIna3LhxAztZA7AhQ5SIdq2STjadO3eW1+fXuh3btqGmjw9at26tRPiUtHmz/H4147j5Fuv3snLFCowdN06J8Ck3Lw9r4+MxaswYJcKnqMhIpKam/nafgt9NJ8DJ2RnOTga5vyBbqtjZxQUGfcWneFFvgMuPvq4MLK9ha4GbOdzkcbF2yVZaM0HN6D2+h+0Htj8I5HX12dwl3rFx8v6esXOpIxxj7LzvCOO02e6/wF+lJgUGg4DDG5dh3uLlWDJvFpIOHcenS97C8rg4zJ05DyfPfos50if6z9Z9hthJM3E+qxwGseo+3QuiHgVp32LJ/DcxZ+4C7PsuHXopWRF0duRmXEbSPz/Ehi9OSTEqRySEEKJ+lZgUCLCbcvDNuVvo0qsv/tqxKb5MXofUPA+80G8AQgNEnM50xoK/z0ONoptwqv0wAmq5wWKtukl8dpsF+hoNMDJ2Gro+5oEjx07DohNgs+tQ/+EmCKrthFs386ET+HssQQghhFS2SkwKbNAZfND6CX+kbPwnEvZ8iw59BqBxrWKsWf0xTqbrEFrPiNd7v4rv7rijYT0X5N8pgVCFF1xBNCD34kHExr4Nz1Z9MX5gVxhv38TtfCNsFrNceWD9hVsshBBCiNpU6uMDs8WG1r2HYMbE0ZgwYxZ6tGqC/qOmYNSwYZg5exKeeLwVPt64EdNjRiLytb4IqOlSpcsRs/LDBuG98e47sXikvjecDHq4e9VBHS93mMrMCP/raMREdAL1KCCEEKIFlT/R0G6TLqLlcs0/u9yzen9Teblc+8++x16zyga2nDAP9f92aUxsGD8siiSN+u6o2PdsVZi0EEIIIX8mhy9JZOtBL5g/D8/17CW/5g3LM0qKS/CvPbsRMWiQEiVqczMjA0e++gov9umjRLQrMTERYS1awD8gQIlo14H9++Vyr9BmzZQIn/bu2YO69erh8caNlQh/Cu7cwbbkZLz62mtKhE85ubnYs2sXXu7fX4nwafasWbidlYVk6dqvuj4FHyxdgpiJk+QSSN6w8bH62rWfx2Pi5MlKlKjNrVu3sEM6hiIHD1Yi2sXWvO/SpQv8/P2ViHal7NgBbx8ftAwPVyJ8Sk5KkvsUsCZwvCouKcGKTz5B9NixSoRPBQUFWBMfjxGjRikRPg2RzlXnz5//E/oUVAFWb1lWWip3DuR1Y3XARL3Ye0y1+RXYfmD7g1TU1jvCByxHGCc7xzvCedRRzgW/1EtBFUnB/4XNHbAasT85AR99tAJHzt+EIArybX6rpRzXz32Nfx0+CRtEOaaDHaVFuTiyLwVn0/Khl36WEEIIUSPNXeHYhT4vOxsN2/TC6z2aIDF+HW6X2+VHDy7uXnAX8/HV4dOw6ip2jV1KDnzq+SDz3HGkphVApJ4FhBBCVEp7H3vtAmpUE7Hpg3nYm1ET7y2KRU2YUGaywma1wGQy427BAauisFitsJhMsLDqCUIIIUTFNHgv3AqrwRuvDh+B0PouSEvLRGlZKUrZEskWM2o/0hkxo/vAYDejrLgE5WbWx92AHoPH4dnwAJgoOSCEEKJSmksKWK2FwaUaatetJ8+OrlfHG9Xcq6OGu6u8sJJocIGHu5v8s+6eXqjmopfvHLhW84Crkyj/PiGEEKJGPytJnPPmW+jWvbs8G9URsJK/ZR/+HcOkT/4VzYf4crckMXHTRkyYOFGJErW5dv26XOtNJYnA6tWr0b59ezz00ENKRLu2b9sGr5o10aZNGyXCp6TERPlDUlhYmBLhT15eHuLj4zGG8yWJs27fxqYNGzBi5EglwqcRw4fj8uXLPytJ/FlSsPDd9/Bcz54O1afgvXcXYey48VwnBQlr12BSbKwSJWpz48YN7JQOrqghQ5SIdq1auRKdO3eW6961boeUFNT09kbrJ59UInxK3LwZgYGBaN6ihRLhT2Fhofy3NXbcOCXCp9zcXKz9/HOM4jx5iYqMRGpq6m/3Kbi7FrojbaxPwf3iPG2OsL42eXD0Ht9z9xxCINfVO0JtvdUBxukox5ijjJNdN+9HgxMN7xH0ehSkncDC2TMxc9ZbOHg2Awa9CFHaMs4cxNtzZuOttz/Epdsl1J+AEEKI6mn6SmeTMuNawWHo81w7lGSmIT2zADpRD5RkY92G/fjLyCkY0Kk2NqxNgVUnxQkhhBAV03BSoIPBoMOhzXE4YfRDzNBeOHFgH66kpyGz0IQ6njpc+f46rl6+hZr+9SEKVHZACCFE3TScFNhhNtvRplcE+nVuAv+WvbFk3hgE1PVF3dq+eG3CbPRp+yg6vRqDkX1aw2KiZ6SEEELUTfMPym02K8zyJBuz3LWQfW212eTuhhWThMzS13SXgBBCiPqpIilgZX8Gg4HrTRRFZbREjeg9voftB7Y/CKDX6+WNd44wTkc5xhxlnIJw/8v/z/oULHhnIZ7t0cOh+hS8/967iBoyFAKvfQqMRrl5UQw1L1Kt69ev41/UvEgWpzQvCqLmRXKfAta86Enemxdt3gz/gAC04Lx50efx8RjNef3/7awsbNq4EcM5b1408n9tXuSIScGSxe9LfyjR8mveyElBURE2JKzDlGnTlChRm6tXr2JXSgqGSQea1i3/5BN07NgRwSEhSkS7kpOS5OZFT7Vrp0T4tHH9egQEBiK8VSslwh/WFIglnDETJigRPmVmZiJh7VpEc95kKTIiAhcvXvzt5kW/hyCKMGZdQtyHi/FR3GbklduQfvogPnh3ERJ2HIFN+q99tz8J70mJx+a9J6Svq/Z2lU4QYbqTjrWfLMV7H6zEhVtFcj8ClluUFObg37sTsfvYRbotTAghRBMqMSnQQbDmIW7VGjzRezj+2tiARXNnYEXSaURMmIrqWYcRv/s0GoWGo5F/NXy551/IKrJArMpP93YbdC5eCG/TCrasc9h35Bx7ICoveuTtG4BqthykXrglJTuqmHpBCCGE/KrKvVMguMBNb0deYRHy8wtQva4fnKwlMBYXoajYBDcpafji39+j5+sj8ZjnHXydegOioaouuDrp+m/HuaMHkev6CKKHvIjvvzmCW3eM8jLKFosJ5eVmeeVEQgghRAsq8Ypsh8nmjMGTZ6GNnwF+bV/C1OhRmP7GeLiaStBraCz6PtsRz3RthdzMPLw6YS56t/SHyVRVPaLt0oUfaPb0s2hSR4diz6ZYNH8cvKREQacTYC63onmPKIx4uR3M1KOAEEKIBlT6x3S2xoKbRw14uDnDZrXCrhNRw9MLLgYBVqsNgt4ZXl5ecNYL0s9W/adwNgRX9+rwrF5NHrzeyQUuTnopZ7BD1LNyQppPQAghRBscvvqA1VouWvgOXhswkNuSRGNxMbZuScLo6GglStQmPS0N+/ftw2sDByoR7WJlY23btkWDhg2ViHbtTkmBp/QhiOdZ/cz2rVtRv359hDZvrkT4k5+fj/Xr1mEo5xU+2bdvY0tSEgZzvoz6+LFjkSadt7ZK137VlSQuXboYMTET5de8uVuSuG7N55g4ebISJWqTkZGBHdIxNFg6hrRu9apV6NKli1z3rnXsvOrt48N9UrAlMRGBDRogtFkzJcIfo9GIlStWIFq6mPGMJS9rpMR45OjRSoRPUZGRSE1N/WNLEquK3WaXkxieN0dYU508OHqP72H7ge0PUrG2vslkUr7ilyOM01GOMUcZp409678PVSQFD4pNKITFiGNf7ETyzgPIK7XIjyB0goCygpvYszURO784imKztKP4uwlBCCGEVCqNJwV25N7ORnX/YFjSv8KKhH3QORkgWIpx5lw62j7/EjxzjmDlpsMQDE7KbxFCCCHqpOmkgJUlFt0pRPW6jfBCz64ouHYBeeV2iC4e8PUowoKZ81Hz6ShMGtARFge4BUgIIYT8HppOCmx2HRo0egRl6Sdx/HY1zJg+Crrb13AlLROo3gAvPN8JxvTzuJieIz9SIIQQQtRM21c6VnghOCPosaZo0fRRuOqlXKB2ffjV9YFvYAhCmzVHi7AWCKhTA/ZfmJRBCCGEqMXPkgJWQsdq/x1p433MbEIjj+WSpPKwO0n0Hldg+4H2RQVH2ReOMM6Kcyn/+9JRxvlLY/xZUsDKFFg5hSNtvI/Zaq0YI23q3azS+3y/uFY3q9V637gWN0fZF7yPk51L7xfnbXOUcbLtfuhOwZ+0OeJ+pe3/2+g9rthoP9zbHGVf0Dgrd3OEcbIx3k+lzikQRD0K0k/hw0Xz8d6yz5BpNOP7YylY+NabWLVhL8rsAgwGPa58swPLPk2BTa8HDzdZWA+CgpwsFJaalR2lg85uRtr3qbiSflv6UttTLwghhGhDJV7tpOzDmovPPktEm5fH45VWXlgy7w18tusyhk+fg3rFJ5F46DxSD67H8oQvkJGTA2uVpwQ6ODkBB9ctxsCBY3AwNUtKWgxwshfio3nzkOESAOvlFCz6ZAf1KSCEEKJ6lZgU2CEIrqjuDGTm5CIzKxvegQ/B2VqEvPwc5N8xQZd9DutSTsHD2YKzR7/Ct5cyIeqrahVClhDYkLh0Lvbe8ED7UF9cu3wVJuih19lRZrbD2VkPJ2dn2Nlqj8pvEUIIIWpVqUmByeaEiEmz0e0xHzze/XVMHh6F6XOmoJ6rM/pFT0f/Pi9g2uxZmPrmYmxOWIaWDb1hsViV3/+zSeM16fD86Ll4Z/pw9O77Cnp1bomM7w5g/7lCjJ40ClmHNuPbogCMinoOsFDzIkIIIepW6Q/LbVYbRIMT9KIOVnmGox0G6dO2AOl1xYKMMh7mEjAWswnFpSY89EQYArxc4PtoS4Q/5gfRzQfPvNAPz3d7Eq6iXW5pQAghhKjZz5IC9kzdxcXFoTZRr79vnJfNWdr00hiJerH3mR07pOIcwv7mCeDk5CQ/guQdG6cz5+Nkx5gjnEcdZZyieP9H9zq7hL1g634PiYrCpNgp6NChg0Ms98mwaoG4uNUYMGDgL5ZYVCU2JmNxsbR/t2HYiBFKlKjNjRs3cOjgQbzcv78S0a6EdevQunVreX1+rdu7Zw88PT3RomVLJcKnlB074Fu/Pp5o2lSJ8KegoACbNm5E5ODBSoRPOdnZ2L5tGwZGRCgRPk2ZNAk3bt7EVunaX6NGDSV6n6RgwTsL8WyPHg6zHjq76C5Z/D5Gj4nmNikoKirChoR1mDJtmhIlanP16lXsSknBsOHDlYh2Lf/kE3Ts2BHBISFKRLuSk5JQ09sbT7Vrp0T4tHH9egQEBiK8VSslwp/c3FzErV6NmAkTlAifMjMzkbB2LaLHjVMifIqUkpaLFy9im5QQ/jgpqNQ5BTpBhLkoE9vXx2Pj9oMotQnISzuDtf+MwxfHLkAQbDi+PxkrV67A+qTduCPlHaxHQFVh4y3NvYINn8ZhtfTHdujUdfmWCoubCm9hW0I8Nm0/hGJL1Y6TEEII+TNUYlKgg2grwPK/f4y6bV9C29r5eHP2DCz95370jBiC8rPbELdlN3btSEH6jSwYzXq4ueirdAKfXi/i0rG9SDlyBrezC+Ds6ib3sNebcvGP95ejfqeX0NI7Ax98nAy7SH0KCCGEqFvl3inQiRB1dpSWm1BWWg7X6jUg2Ewwm00oN1ngJLqiXc/BeHPeRJSl7sPRC9lw0ld6AcT/SAeb1QS9dwhiZszF0J6NsWXzdhRLSYpd+p5etKKszCz/fzhXY8mC8muEEEKISlXipc4OM6phWOx0BAlZEII7YcakSZg+ZQjyr1xEm76j8WqvzmjVrAHOn07Dy+NnoP0jNVFuqaolie2wWnVo3Ko9fKyZyHNrjLmxg2DNuYVMowGjps9EgPUWXBr1wLhB3WBzkImXhBBCyIP6ISmo4ekJs8mMtLTrDz5hz26XLrV6+DZ4CIG+PrBbLRCc3BEU8jBqe7rJq0c5uddEyMPB8KrmJPcwqFp22OwCavs1RFBgPQh2G9w8feAjjdUGEfUbBCPA15stHan8PCGEEOLYiouLcSM9HR7uHj8rn/yh+oBJSkzCuOgxcmnK4KgoPPLoYxXfqMoH/7+BJTDxn32K/q+8ym31AXsDdqXsxNBhw37SwImoA/urYyWJXx4+jH79+//ikqRawFZfW5+QgPDwcAQGBkppt3axfcFKEtkHrrCwMG6PfTZOVpJYz9cXTZs25XKc7BhjJYlJiYmIGDSI233Jxpmdk4OU7dsxICKCq3OBIF2LjEYjdkrv9cf/+AeCg4Px2Zo1qFu3rvITFX6SFNyVdv26XHOdLmUS7A+Gd+zCe5//Da6wMWr5YqF27P2l97gCO2ew45H3Y/LPwCYuy3dQOd8XjvCeOcoxxvM4WWOxxxs3xlPt2qNaNTcl+lP3TQoIIYQQoj00p54QQgghMkoKCCGEECIB/gMra3KxIyJCUwAAAABJRU5ErkJggg=="/>
          <p:cNvSpPr>
            <a:spLocks noChangeAspect="1" noChangeArrowheads="1"/>
          </p:cNvSpPr>
          <p:nvPr/>
        </p:nvSpPr>
        <p:spPr bwMode="auto">
          <a:xfrm>
            <a:off x="5238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png;base64,%20iVBORw0KGgoAAAANSUhEUgAAAgUAAAEwCAYAAAFQxDIYAAAAAXNSR0IArs4c6QAAAARnQU1BAACxjwv8YQUAAAAJcEhZcwAADsMAAA7DAcdvqGQAALOrSURBVHhe7J0FQFVJF8f/r+lORUSxA7uwG7tjzbVd/WxX1+5YW9dYu2vt7lbswkIxMEjpfv3N3HdRVFCQR8n8dq/cuTHvxrlnzsycOSPQEpDL4R7Co8dP+WTm4la6pIBfTRavR08y/AUNHtAPQn5d73TrNwlDhwxBy06j8Pz8Rvyve2sExMejRaOGiA64B++bp/kjU6ZBs66ICHiKZi26oF7d5vxW/SIQCHSS8NDrMb/px+jz6yFZfeBXk4VcnxO/mmEMG/yH7iEEBgbhxOG9iAuPQOVWPXFszy40reICZ7ea/KE66FOzt7fjU78GNatX1z2ESxcv8Zu+D30IVlaWfOrXYPAfSSThxsmdOPZSBIPw56hVqxJq1W0KrUbDH6rjl5aEN298+U3fhz4EOztbPvVr0Lhhw8+SsGvrOsijY1G78x/Yv2U9WrX2gO+1vQiKN0SXvv/jTvilJeHs2XP8pqTQUuDLYlyr1cDGxoZPZT6WlpYIDw/nU/ph+NChuofg6uLCb/oM2YxW7dvh8L79sHIqhdD3j5GQEA9DQ0P+iJ9j6/I5iLIthCdHd2DR6u2YNmsyijvboseAsfwROlo2codCKMPZi7egSojVbWvdGocPHkQBt+p48/g+oInjtlPUGi3KuteD1/WLRGJ1xXjdKiVw/vpjCIRfmkMFHUzwISQWCpUWBQsW/PIhjPhzCRbPH86t04dAxT8p8cTYSXwIs5ZsRLjQBG3LaCEh/+3dexz/rlyBQQv2w9D/OfmBGBRo0Bx9mtXmjk+kVt9ZaGj6EQU8WsHf+ynkppbYMq4ffIJ0N5qIVqtG05plceLqI37L54eQiFKlgUSsu0GFUg2JkFyzSMylE+RKGMgk3Pr3+OYhJOVHD+FnmbvpEPIZBMHe2gL+8Ubwu38bJSqURavmbfgjCOS3a3aZgrObJkIqEZE3KeI204ew97//oNESKw8aiMRiiEW6fXKFEiJ6ueRcsVQKuVwBiVSM+NgYkjaAmBwr4iVCniCHUCSERCL5/BAio6K5nUkRkgegIRkmhW4zNTXhU5nPsSNHiAndgk/pB6oYuUcTHxf3zRLH/5UrVHh8cu2nbVmJWq3m1/TLdytQGmIsqRQJKFDjN249qxf6iSa3PT0L5bsPQUi+Ifo9Ld9+hVvP6oXqqOS2p2ehcDqBGkuU+dNn4c/JE7h1esD79++49USoOrKxseZTmc/ZM2fQgFh4+qRb165fPoSk0KdOxU8olsI3JAbOFlJuW1ZajLR4pCWEPvlkMSb3EESk6Llw/jyf0kEfgoWFOZ/KfG7dvInKVarwKf0wa8aMH0vCh3gB8hsLiEWm+bUlwdv7Ob/pM4kPISl0m61t1tUdTp04gcZNmvAp/dC6ZcsfS4JIHY03d07CuUqHX1sSknsItHS4d/cun+IhD8HK0oJPZD7Xrl5F9Ro1+JR++HP0aK6OoA0ICOSWAQPHfVonD4b7G/oxUDtu3u5P27KSQwcO8Gv6o4a7uzZFSaAVjl07d/IpHUQQSN3BlE9lPo+8vFDazY1P6YcN69f/WCccufESLasV5tZ/aZ0waeJEftNnqHWo5VqXPkO3GRkb8anM55WPD1wLF+ZT+uHUyZM/lgRayfhwZx+cK+fC0oHqhKVLFvMpHb+qJHxROvT+Y5I2OEhXKtCSgP4NCQvL3aUDbTP8EgGMTYz59cznxfPnKFK0KJ/SD4cPHfqxTjAwMsDw4VMwd/a4X1snTBg3jt+UFK7VUrf6iazVCa9fvkTBQoX4lH6gbRRfSMLE6Sswa/JgXbcLLwmx/g8R6vcCzpV+8dJh3ty/+U1JSF4QYGKSda3N3k+foliJEnxKP+zZvftLSZgwbQXmzxgChUrXdkAlISr4AyLe3iCS0P7XloSSxYpxN5yU5CxGSmLjZFagUCgglUr5lH54/OyZ7iHw6VyLYPnyFdpatevwycwlO3ivlS5Vgkp3xoj32hNeaNO4Pp4FxaJD3doYP34WHh77FwuWbcWpdZOw48xD/siUGfbXIvzWzAO/j1mB9o0y7kUJVqxYqa1e40sHrZTQ95dDssty77WyZUpDsG3rNu31S7dQtkEzBHrfQbEa9fDhiRdat2wCA4MvlZCDgz2/9mshmPf3PG3lypX55Pextrbi134dSpXmJeHSyXOwsjJB+1GTsPXvKRDIo/DXrIX8YZ/5ZSVhw/oN2jp16/LJ75OVhlJGYWRkpJMET6ITCleri8BntzB10hCs+u8GXG0lKOJEqs0m+WBhrmtc/WUlYc7sOdqKlSrxye+THp1Am+m+Vxz/aH9KUIfTrx2z8jg6wj8ggE/x0JKNFDdfU65cOQgK5s+finKPHvJdu+aHUH8nC+f6GN26OEo3b4GF8/7F8hVzcGD7IaxcOAlBsYrP/lBaNfk5nS/St2hQtVYDXL94lrt5akrXad4OnqeP8PuBUaNHY/7ff0MoEnEuR4ZiIeKVau4hO5eohndPr/NHAq98fb900lg4qh2/9hl5Qjz599sH0GvCCkzdsh/nLx3EiumjMGvK35DbuGHy3JlYNW0Mxo5fDE2CnD9ah/yjJ6rXqwix0gjxahPcu/UUVSoWRZTmyxvWCnSXlfDV+dRlSEUqdzcunyeVvM+uO0kfQCL0AahVCs7PSq4mtSD+VT+/d1G3koQfSoJCLodUJuNTPw+VhFM3TuL1o+dYM2MmhizcgyLWgbhwIxrlC8Sj2W9DP0kC/TRUKhV34WKRACKxzhVPTt469VajPotajRoikZAcq+UqVQqFErPX/oepg7tykkA+c5DdkKu0oF5+WvIiZVIJ5OR+qNsBbT6kUEkQ/Lf7P20jDw9uw48wN8u63qe0sHDBAu5BpBYh/aYSPdaSW+iTS1z/VflSrSaBiiQnlkrlp/WcstA6TnLbk1soKT4EqknpQr+3xPWcstAWsOS2J7dQOGOpfoMG2LVsJnqPHIU4lU45+fl9W8GzzUIP97Swbt069O3bl099H+f8+T8/hJQQaIl48UVWTrEY06oYU3wIly99Oy7KMgu9VNLCoYMH0SqVDbINGzUC6ENI7ItMbhn3v4HasJCP3HpOYcH8+fxa6hCs+Xe1tmbtL8ckpEROGf+0asUK/DF4MJ/6PlZWVj/WCRKJFEqlglvPdTrhwf37/NpncsqYyN27d6NTp0586vtQD9lPD2Hl7CmoUMoZVVr24XfrkBAbW0nseEquk4S9e/bwa58xyyF1h/PnzqFe/fp86vv06Nnzxzoh4NExuJRvCTmpj/+yktCjazets0t+Pvl9jI2zzkslLdy5dQsVU9mC/te4cT+WBJXECGKlrgaZ63TCiuX/8GufyTGScPs2UttuSiXhk8U4dtAAbXR4MlZjSOin9ZxCmi3GlCRh3ZrV/NpnjLPQSyUt3Lh+HVWrVeNT32fEyJE/1gliiRgq5S9uJ3Tr0kXr7OzMJ7+PUQ7RCXfv3EGFihX51PeZMHHiZ0lYMmMKhAYWGPrnCH63DplMN+6Y8stKQv++fbWurqnzDTTJwnHSaeHqlSuoUTN1PheDaG0zaelw68bNz6UCv/iFRX5azymkuXTYtXOndtqUKfxz+T6JDZM/Q6JLYEr8aH9KJHdeQkICDAwM+JSO5I6j3Q0vXr3Sea+99PFBk8aN+V2M3ALtU3rn58etc4KwatW/RI/U4jZkd7r2HY8iVWqjX9PScLS3QsDHaNjYWiMh9C1ilRI4kbqgWkMkPT4a0ZFRsLW3g0AkQWRIMI5umIMuI+eStBQlSxRPVy973rxO2vaVC6DP3E0IDwlD9669sGnrBjx79BCV3atBxvV/pv3rzmz+N7A/Ll29mvMEwYBYLeSSuSgrSvLGG7UYgPNHV5N12jct1kVLEdBOOHIM7csmx2o11N4lL4bvl9KolShd6vtupD/C5+UrrVIhB/UPkBEVzGWmVZHrEkMhT+D6zXMCXwjC9m3b8b3Kw89Ay6Nf0cvrV4O6+F+5du1LQVg8dzGUAik0RhZQfXwBFfmyegydAPuE+9iw6yxcrM2JyhPgpdoZg3q25LNKHiYIOYNkBUGfMEHIGSQKwhd1oSj/p3jvdQnb/l2Gf7cexuolC7F4/kJEBzzB3fu3sH//CYjEKXkWMnIyTCPkcpItGlYtXQUlpFAZW0Lh9xDxKi26Dx2PvavmQK6VwszeFRXc8iEkIAjN65dF4Pt3OHzNDxKZCQb0asVnrYMJQs7gC0FILiBnSpDDuZf8I/QRvPNnSfxtodQCxoIoRMs1KO9eHfc8r/FHkPvQaOBYqDQCXz/h0uVLF8a9Rz7cuj6unQ7gpQN5U0Nqx7rShnPagP4jqG9qaltAaUDSM+fPp+zHqlIp+bXkmTtjAU6eOowl0/7CxccPUKn5SJy8egt7r1yCOonz/dfQh/wjEtth4hMSdCs8Si5fLdSpbKjRKCIQlaDiosV9IQRkoSMkPr59zkV3pVAhMLX4/lAWrUqOgd1bYNOBY9i6bRf+mrkApRt+6c+TEge2LMfvMzeje6vGqOCYvIvLptOXsffcQVRrNxp9pq/FP7tOQyu2/GaItlKuQMcm7jhweDs2L/kfVk7vCY/CZqjulLzwqhRyeF48iG0HT6JigeS7zVLUCBoaBJU8LDpSIilfawQaT3gbeTDTBrbDy+DPwpPyV0UbeDRoMXYNDs7pR/IScmmyQl6OgPs9nUSL+IYgKuHkUZBrMbRzQ8LHR/RHuSXxJX5N4m9r1CoIRWIYObhBKzJAvN9NyOPjoOIGSWghM5Bxf7VCMcwcXSEP0cVwT+7aG/SZge7F5YiItcAzsTXyGUeibME8kMoMcPutFmN6NYdY8tmQphqhmOQNClXwwKXbAchXtS7qFRciMCwekgR/3L7nj5oeLdCiWTNotBpOI8jlAizccxg1XSVYueMqLPMUhqurLUZ1bMrlOWTIUARICqJf6xJQhytx8MYz5CmUH5XzaGFtJMWjGzfg/fItnj+8giO3dL7YVAjk8jhceHgLB7dfQYu2tdG0bj1IeKM/USP80kWDSqngrlWppC1+IjiVaYjAR2c4Qbtx/wKqVmxE5Y8TRo1KwbUG0o4afVx7Tisa0lxroA+WCkNSqFicunwfjWqV020g0ONys7GYEYE+0trBnhqSbUf4WahYJBUCRs4j3YJAy2BKWNSvOzwuN5CsIPg/uYy7p3fi6fUT/JaUoQYZxcos68KPMdJPsoKQp2QtVGj0G0pU+3FcaGrZUxth98Ezug2MHEm6iwba/05thE6t9TvBACNzSbcgyDXAC687ZE3XBsDImaRbEGQkhyJu1HFa+830SIycQ7oFgbZbUD0QEf3jpmNG9iXdgkBbh6kesDDNmlZEhn5IVhC0imjEh33Ax7c/nl2bRm+iiGn0IkaOJdm3J5CawtDKCbb5fxwQmuucIqioDzkjx5Luz5j2YiWGQGPkXNJvI5Caglqt4jqZGDkXPQgC+YcKAysZcjTpFgTOqYRARxcxci7JG4tCXbkvlvzYWSJxgu9EjxdGziRZQaCxbmm5r/6B3yKFHkvtA1ZryNmkXDSQcv9rT6RkoT6H5Dga9JiRc0m3jUAkho+JzicZOZJkBYF6HaW6bYBoA9qopCFFBCPnkqwgUK+j1NgHiXCGJd/UzMiZJCsIAoGI0woS6Y8nbaC1hrQIDSN7wgnC162CRNlz7QN0Jo0fQY+jo4ZU3xndxMi+JFYIuHEN3BojV8MEgaETgkIFCrAOo1zI4P/9D8Np9N1jR45o87kU5DfnDiQSCYoXK/LTUu/z8rWWjovM+WhpVDnqbJxzNED06+vYtXg8RAJdw1VUTBwiPgbC74MffN4FIy4qHAF+fggJ8kdMgq473N8/AP5km4bYwusPe8LPP5DP7eeRirQYMmsjmjX0QHhIEBQRvlApExAeEY3IsGByPd+d6jcboXv3yVYXszMCqNGsUSPMWbAO1obx2DJrDPp074Nj157B1NYJM2bNwuLJ/0Ortt2xdP8tzJ0zBwN790Sf8f/AwtoOIwf+zueUPhyCzoDUkzF01GSIrBygDHqMPHYWcMifH8/Ckx+en10RHD96VOuUvwCfzN7Q9olPmkujhjghADBxhlAsglqp4IJmGBgYctUf6klNZ+ejDVv0HC11lCHnUytYrVanuziQK1SQScXcb9EYx3QSSZqvWCrjfDUTckhxQeeJ54QgT77UTVWSFuhDSU17Q1ZAhUKj0f60zhYKBU6/SqWKmyKeCkG5CqmL3p8WNq5fh3ETJvApRnbms00gFMPr2Bo8uHcLF695IVyuxj+T/sCFLbNx/vFrPLh8HJt3HcUpT11wKcavwxeGYflWg6EKfI7rNx/h7ft3qO/RCAKJJaLeecHznjec1L7w9n5N1Cl/AuOXgCsOjIz1P93I4UMH0at3bz7FyK6UKs1sAgbhC5tAEBeCpZuO4ujRA1CGPIX3i5d4fOMYlvw1AHPmr8Qdr2f8wYxfic9CoFFh2ZYTcHS0R9EKdWDoUBrWTvlhZm6FTv0GwMohH4yjdTEFGb8WXHFQrERJPqk/tm7ehNFjxvApRnbFyMiI2QQMXhNwQkBsgsfH/kW0qSvC401QoZobts8aAvdKbgiwq4NSBoF46fMG7xNkiI+Ogl2+vIhNMISRqSm6NK/OZ/cZJgQ5hyTtBFqUaT4QpooQPPB6gYiIMLRs1xqmFpZoUsYS73x98eK1H9r16I6QiHBEhwYg0N8fce+f8X1RjJwKpwkksi8nePwe9IWnptX83JnT6Ni5M5/KPGQyGTcPYXqgcZRpp1B6SPTB/BHW1tYIDQ3lU9+B9lWkspXO0cEBAYGp6zIvV64cBCeOHdMOHjSI3/RjuB65VHSeFCpcmBQfujkLMpMCBQrgzZs33HojDw+cPnmSrOmm7EsaXLpWrWq4cukatDSINtlHo7knPmJ9XDsVRCqQP6J9x47Y+99/fCpl0hIce9iIEVi6eDGf+j6viIZPXa5fQccnfj02UUYetLVt9gqaXczWDC3cSuLYwW04fnwtjmxbgf0nT+Pg7rUY0uc3nLh2CdcvHscAj7I4dpoKy/dp1KIdNwKLDr5JHIml65z+PrU8GkNq7oDOnTuh82+d+K1fo0WH1omz59IYEbrnm1wsqZbtO3z61foedbm/AlHKAteOHM+RwjHJagI6X0JCgiLZsPJUE9iVbolGDlEIti2DBnZvsG/XcRgUaYqOA3rgxf0rWDJ/SbJfk0al5CbQTPzi6FThdMrw5FDKE5BcMaXVEjVLvt6USKoJKBKpFEqFbkpySlI1rVapkHR+Bhqgg8Z1TEkTnL7iCUHIU6y+rkEb10hMHj4cCWoB/BTfOpEk1QRFanbD3lUjMWT0UpjkKYBjG6Zy2ymfNIFWhRH/6w2Liq3gbq5CtDoe7+6fIkZ4NMb9c/QLTXD56hn43T+L56Z1UdA6Dk4yNboMXoZAnyvc/q81wYF963DpzDVcfBSEB9eO81t1UE2QrBCYF/BA2MNTEJoRNclvS+Tr4kA3OymIwHz5wpJ7kLX7z4OLVIn8pYqiSEFzWKqDiTqWwcSA3HSYHKHkhu+cuAq1qQ0K120BK0kExIZWCL95AGHhcYiXi/D2fTTUrm5wr10Bwzt+G8r3ayEQqeJQtVAJxKlE+JDHHYhTII/hexiYF0H73m1QxV6AoMBgdOjalz8j+WuPj4uDmAiliLwIgcgEamXUdwN9yclzEYmloDP4ErH7KmgofX66dNLigP6GIam3U742AagQyImdkrg/ZbRECEZ+EgI6SOh7wwxTFALyueguM5kv7mshWLr3OMZNX4c4r/38Fh3JPUhajHCBM8n/Iq0cKgEVHO6XuP0UIT/TCvXSoZu5nyLXISIPvJ2bLfY9JIJDro/uSIzenpSkQhAXT14Eya+OqzmiYuJxL0jJDckXk69fLKazuNBxlRpyTQKYSCVQ8vf77bVrIYmKx/iRvaHM3wBlK9vBQhyDoMdPcOaZMSyt4rF09gz+WB3RWmPyBe6BkfYDvF6KUTl/PEzNDBBnaA15uD+OnbgHkYUDQt6/+CQE/4xqB6c6bRDs9RDPpSVQsoQLetavDrGBlLvOkwcWQCHMz/k07vMMR+V6NVA+HzGC1UrERAkQHx+JJ/eeI0Ku+SQEJ05vwbsANcxj3+Hg3Ug4OJhhyazPmihlIfgOXwuBkqg9Wnp9bQSlpFIzmkQhUKsUaNv5NzhVbosOpZS4fukuxs5aAMdyPdC8c1M0cQ7Dm4c3ceVGNIp6tECNKqWwaVpfHLjqney101lQqPCVsDXG89B4bjYWIRVgIjha8p/0q+F7VBPQONL0a+a8rBRKKuGc4HHTCNFzSX5dunX/JAS0eBTQyDAkz6rtRuD2zjkQGZty+6gQKEgeVKjJGyAaVPexXL+5D5UqtuO2CTnNJMCoP0d/EgIVuW7uwyN50rzp1ELSJO9KL0KQElktBBTOz4++JM6OEMBMKkakXAWlkhRzIvJ10wdKXhBXcyD7qX1AVbw+rj0n1Q64dgL3NMzgTiWJVqd+xOqVKzDmr7/4VObhHxCAPI6OfOrneP/uHfI5O/OpjOXA3r1o0749n9IPVACoIKQWTrSoQZLqJf7L9M2bXogJ/UC+ui+3c2V6FkCNp/SS3samtECnB8xqUqdfvsN/x65i1fylEKQiEBYje5JuIZj51+/43+Rp0CSpizNyFmkWAq5KlYqFGo/JbWfLl0tGPKe05ElJsxBQCzXpEh4exVU5vt5OrfGvt7Hl2yUjnlNa8uTeKfdvOli89iCpLfy4ysjIviQrBDPn/oMla/bi3rsIfkvKUJtASerejJxLMu5lAlzdswLer4JQqM3/UKeoLb9dx/v374ka+XE7AW0A+SMNjVD64v2HD8jn5MSnfo63vr7In4Z5qtPDiePH0aSpbvJtfbFp40b83qsXn/o+zvnzp93HkBodtMxJ5NqNR3BzMYR5nsLE0PhcLGSVexltLaSthumBthbSVsPMgH4stNVQn/xUY1F6OHHxLj6+e/KFADByFukWAmoTFKzcik8xciJpLg4uXjhPbIIfRzM9f/YM2nXgPVoykaCgINjb2/OpnyPA3x+OefLwqYzF89o1uFf/1ls7PRw9fBjNW7bkU9+nYaNG6bMJhFoFNEIZYuRqKMP9YWn/2SBjNkHqyPE2gSr0FSRiCSxNDXFu90Z+KyOnkS4hENoUh5LGCpLL0X7oJH4rI6fBFQcFXAvxyR/zdRUxJXZu35YmlaQv3r17B+d0+gK8ef0aBQpmTmzHI4cOoUUr/RrWa/79F/0HDuRT38fKyir97QQhYZGwszbj/PSSwmyC1PFLtBNs3n8ZCydPZ/4EOZh0C8Govi0wYtoUaIltwMiZpLk4uHf37qcuyO9x4thRdO3enU9lHgEBAXBMp48hDUubN539D6nl4oULqFNXN4pIX+zdswftU9lGU7lKleSF4MrtpzC3tKQGANwKf9lo8rVNkOj7T6fQSQqzCVJHNrUJhCig8sbbi1tQ0PXHVvZfUxYjmTEgjBxEMkKggVO1tmjRdyxMhD/2E5g9eQjzJ8jhpNkm2L1rFzei5kfcvO6Jho0TR9lmHnSsPx3znx5CPn6Eje2XfhQZxYN791C2fHk+pR/SYmf06Nkzfe0E1LdQwfvofz36l9kEqSPHtxNE+N7hBEIpkGDnAtZsnFNJlxCYOpUlQkC0gFaJDsOn8FsZOQ1uQOo1T08+mQqoA9GXLcTJ8tjLC1WqVeNTmUdkZCTMzc351M8RER4OC1pFzgReeHujSLFifEo/3L1zBxUqpq6I/2vcuPT3HdAAFRKJiJtDOSnMJkgdv0TfgfeVA1gwYTLrO8jBpFsIStZug5HTWd9BTibNxcGyJUsgEv+4nYDZBKkj29oENKIYLftp34FC+WVr4Nc2AY3GoVAqQaOCJYXZBKkj2/YdvL9+AEfWzsHf81bx21Jm9+rFEEvSXaowspBk3p4GDhWaw+P3PzFyZH9+W8q07T2Y9R3kcNJsE/y7ciUX/u1HPLh/H9Vr1uRTmUdERAQsLCz41M8RHhYGSysrPpWxPHv6FMVLlOBT+uHWjRuoXLUqn/o+I+iE2eltJzAwkIHOFkpDsyWF2QSp45doJ5g5dgykUuF3o3sysjfpfnPj58wFnQ3364DXjJwD13dw5YouMHJqoDXHJKVBijx+/JjzX8tsoiIjYZaD2gl8nj9H4aJF+ZR+uH/3LspVqMCnvs+EiROTtwkkEl1AZBoq9UftBNxs4bSNgEpHEphNkDqybTuB382DOLZhPib8vZ7fljJLZk/HwknTIBCzvoOcSrLtBPblm6FR9+GYMrInvy1lRkychtEzpkKrYn0HORWuOHj06DGf/DE0OvfniWJS5u7dO6hdpw6fyjzCSXlumc7yXB9+iqnl8aNH3HzF+iQtMQ8GDR6cvE1gINPF16eDTBLkX37hX9sEdHYUegxrJ/g5sq1N8I72Haz7G9NGjeK3pcy9Y+t1/gTMJsixCLnewi/QIE+llmja60+MnzuX35YypRt1xyhmE+RoBEQItI62tnpvK6fh4pObSCujSSzG0oM+8qBF5rcf2LfQGVWk0h9r0dTmR6FzOtK5HX9E0WLFsO/AAZ0Q8NsYuRQmBAwGg4NTBrRocnUpgFPnaJjC9BWHjOwNHTGYVSQdqcjIWmiPz7Qpk9GiRXN04qc155TBiWPH4PvuPWqkYW40xo9RxoTA8/Yj8uSlqFu31jfDdJIjwt8HfvGmKOnqwG/5OfxfekFlXgDOtrrZFSm0e7B4sSKp6AnOGF69eq09evQYnIuWhYU2BI9e+KFOg/q0UsbtF0KJ85duoV6dGrqJi4UCnDp5Do2aNICWOSxkCP8b2B+Xrl7l1pkZkIEkBPtg5bo9OLv7X5x++AGD2jSC9/2L+N+s7ejWvAE8rxxD686jsWx4DzwNiIZHXQ8EeV/FmVvP0blRfQwfMxmrJ/XDzUdP0azrKEwc0A77T55Cw4bNsWXhOCzZfwf9WjaE992zGLVoD1o3rofTBzagz8QVOLZzDQ6d8UR7jzpk/2msP3g9NWNJMxSxUIu5Szdh8phJmDhpPhbO/RtR7+9i5OyN6Eju19/vORbMXwy/F55o3qwFdhy6grlzFkIT9RIDho9Hz6FzualiGRkDUwYZCDfJt4EtOjStgbMX7sAprw127zmEvHkd4GBlgi1bD4LKto2tBVbMmwaVWskFA1Oq1IiLjsGShXORN48jDu/eARuHPNxkpFVr10KcWorShfNCrlDCKY8Vdu09gnxOjoiNV6BqFTfEJyhRtFA+XL9wCiYyKfbsPQxDYxNucHlWEx0Vg/4eTijVZjC3Huz3DiFvH5N7V8HGpTgSooPhHxkPk0J18XvbWuReFHh45SzK1GmCD4+uQsCqsRkGqyZkMSKREOpMMoGzuprg8/K1Np7Oac7INiStJnxSBuERkWjQsCG3MTtD+9fWrl6F8RNZ1CQGI73UrF4dV65d49Y/2VxEJ3Cd67pFC1+fJ3jy4h03Dp1uo/vfvA1IcowGahUxa8nf8KB3pD6qRkSc4ov9GbUIBMxUZDD0zSfLICw8AvUbNNBtFYoxcXAvWBWrjZiQEAjVcSjrJMOLWAsERIWiqIMMvw8ahes7lqFej+E4tmYeXgXFokCt5nhzfgckUitYmoDUVyU4dtMHzq7F8b8hA7hBremFWgYb1q3NEudWBuNXI6llkLwyICS6u+n+kvomYnD4+gc0dS/2xXY6SIEkqGnx6bxEEhusyJG6f/lj0gNTBgyG/ki2miCRSDn/1cSFhqv6/FcGkYE12tQt88127nh+W+L2xIXbzq1/zk8fi1jMpl9gMPTNJ2VAZ8GkDu2JS7j/cyxfveWL7fKEOIRExnAx7TasXIbXgRFfnBMW7McNSEi6LSMWFQ2bwWAw9EqyLXECoRizZq1CjyblMOKvBdizdDoObFmOi3ee4ebrcMT6PUCd7n/g9M412HP4CE7vX43QF+dx+/xBrJ8+BkcPH8K0aUsgy0LXVwaDkTZSbDPIrrA2AwZDfyTbZkAHLlCnlJywpGbeNgaDkTY+KQO1Wg2lUqlbSJ380Z1ruHb7MVT8NhXZ7/X41edjyJIQH8v9DfV7iVOnz3+ZR5JFrVbg1Ycwbl0hT0BEkC/ncvv1cald6O8wGAz98h0/g97IV7EZgnzfQKCOQ7l8MryIsUBwbCRK5pXit74jcWPHEtTpPhxXdy1Cg25D0LfvUJQsURjFna3xJMIUBrYuaFtMBYVzBRzasBkdu7TETc+rsDVW4dzpR6hdxgZHnwkgiQ3GuKnjaWOF7ve/A6smMBj6I1V+Bl8j0sbiolcIapbJz29JG6rID5CbOsNYmD4/fKYMGAz98Y0yOHn8OAYPGsRt0Dckey5gCv2rD+hAl9JublyYytwCDen59OnTLIkhl0h2ee4tW7fGnt27Ob8VfUFDkO7Yti1VsedSA3WZ/3PMGCxcsIDfkn5oniNGjeLCm+qTggUL4sz589z6j+1yRrZEZlcdxU0k2L5wLMrnz4eWdepi+uzJ6NxvAEZPnISxAzug/+jJqFw0L6bPmIGCRcpj1oxxiI+Lh9cbX3QfuxQlKzfG6D86o36ngejarComzpiDnSunYOr0WTAU6kd5M3IOoqkEqu2Pk6pCRpHoohyvNMDpi8dx7th5TJs7HSoTZ3T3KIkqLXpD9vE5Rk6dg5AIMawdCmL04PaYsXg1HvtGoF/bqjh39R439p86HNnb2yMsLIzLMzdAI75//PiR60lJRCi1wpxF03Fw7170/3MMIkJika+IKwwtrOBsrYKRXSFY2+VB+MvHKFvZHYEhMahQviQOHTiMMi5GsHAtg4iIeFQpbgWtlSschWEoXL4G/H19YWbtCKVVKXy8dwFyoa7nJq3PXauS49SJfUCRRujqUQ/Wecm7blGVXEsF1GrWCfJ3zzBh1jwUqdEepSRvcO9lEH/m96ERXJ8+eZKMF6oWfefsRPt+w1DA2glNuvTG9RexmL5gEW6fOQEjkRoJKQwVL1GyJB55eX3updKqsPX0CbxRFsCQ31vCyToP+vZugyiT4lizYhGcHcxRoW5jVKnXAkVt7LF03kCs23aEyKdOzqkVXJ2Y39c9Pbk0RSlX4MiO+SjfdgTq16mBvC6F0aSCAyq27Is5U/+AsToMHvXd0fb3P+DgWhWdKpji7C3vT98OzbOauztu3rjBpb9GHheDY8d3Is60KGq4SEmhMAT2xergt8rGJJ/nKQa2obLVo6duOow0WQYWBZth1Nh/MOqv2ahf3I7fmlq06DdpOmpXcsekiYO4B0enKRJLZBBLySIRw9jIGDIDIxQtWQoiU2fs3nMaFlbWMKQDnH6imlFv8DIM/2sOGha15TwX6SjLBGLuysk6fXgjRvVFTGwsFHI5FyiEmsL0OLqe6OlI/8Zr88CjlCO3TmcEWLrfE3NX/wdTjc4jUqmQc7MF0LzpOdHRcrSvVZLbZ2hfBpUKFEYRGyOyP4HrTdHHmH5l+EP07tsXN+OLYebE6XCU+WPD2s2YM24S1q47giGDRmP32sW4E5CAY3fCoPR7jJGjx6NI8WLYtOcCtv0zDz37dcb2ozewfeVSbN53mjNBJ0xfgCFDBuPEtnmITE/ge4EQz56/woZxPWAkDseDN5GQknfs7l4ZVhbmEJGP2cjICHs3rIJGL6NQBfh3+lh83D8BDapb4573ayyd0AWbli3DghWLEZem+IsC+Dzzxq2tkyEyEuDonddEBg24hvUA3+cIl+VHsTxmMDE2RkzgfbwLjqbi/V0EpCR74RuEYR0aQRNwFwFxYs4pTyozwjOiiErU7Qojqe6ZXDm4GfEa+vmm9Al/C/2OXjx/CTt7Gy5fI/Ksbx3ZirRMe5umNgPzgk3Rt2MT7N+zGU1LKLDiiBe/J2WoRvtem4FWq8bqY5dhReqAHwI+4q+uTaAQpSyEaam7NhjyD06tmI3NqxZj4e6j6NqzE3x8g1GrojOi5EoUlIUi0ucmzIpVxZMnb1AqH3kZ5L8IkT0en94NhVNp3D5+CM42TrB3KYL70YZ4emAWRqy9iO07D6Jz43I4fv4ByhUxR43mzeC16W+ozcph/4ZF+GNoH9y78wQ2eZzh/cwPpRo0x3mv5+jfuwnuvPiIZQPaQZDKUZzfazOQWpfC0skDcfb4CbTp3BG7dx1Eu05tcODIZTRt7wGYWWLsqCXo4O6EijUqIzpBgf1H76B350YIEpkjrylRgERJmcYEISQsFG98P+D0/q14GvTlx5Pa526Yvxr+7FIX3jcvwVb0EWtuaWGpeAW/yARSytGgqHIcObkZx4kS+vffTaRQoEPSiSCSfzRqLfk4vq+AaJvB9gNncGjpcJjamKFRhxEQObjh9yr2OH/pCvyIIlZriKwRBUOjRlHZi48X4tjGoWgxajdmtnfBzG03uN+k9XApKYiSazMg5QPO71kMmbU1qtbpCDFvNVgUqgpRwC2Exqh0eZCf+rr9guY7bNhwdO/eEIFEZupVdSeKkFh15AQa/YoWhPWGLMfVfwZArhETPaK7XnIi+UsP0ylHqkBoCAGJcxVUlD1HjbYDvmkz0GpUWLz7FKxMjNGhdkVIDOg9CCAUkW+O5kdzJxcpTaGNJWmbQZY3IFJlsOrIBViRZ33M8yUOzemLKPKAUiK9DVlqpRwiokUzHPLSVVoBxHqI2feNMiDPbNTSvbA0kRHl2YhUGaScUCbEq3Dl+AI06jiBK1PIU8e0TUcgUCQQrWGGEe1rosfAAdi1aQtEnNAJYJavMiqaRsA32A9vQmOIPNKJsujJIu6dJU6fm9rnblehLcoahqBUfktYmpvD0LoYwqR2uEpM+z961kNoYDCKuZpDE6NBsFl57F21CoEfAlDW3Q3Fq1TGoCY1IPmOQkhUBiuH1Efphp3w4vpZxFm5wJuU3k8fPcWm1UPx3DcQ74OjYKX8CCf3VtCIxIjwuQ6hoQVuXHmMh0+eoaFHMwSZlcDsvo3xW7fuySgDAf5bNAh2VRshOowoyvAEXDtyEWU9muJDtJCUuAJULJMHzz5EY27PlhBxH6GORGXQroUbvGOdYa4MwMfoSGjtq+PclrXwC/An91obZcsXQUxcAtxdtaCvSKjwhwEpjMJhDd9rh5FgUxC3ju5H8QrueHHjOPJVbfutMlArsfP0BTx/H4+qBYmFbWGMQ0sWokqt1li6ZRe6tK0Hmas7entUhmEyzzVbKYO0kl5lkBP5WhloSYm3/NBFPH7qBxcLKWIgQv1SAhhqhfCLiMD+rSdhI5Zj3a59mL3/LJ6/CICDYx6oFTFwsRFB+vERZyEgPoZIgDluXH2Ot++eY/32abj+WoHgoDgEPjiBopYa9Jm1m/vNn33utFoklf14NpfUkh16E2hVMYFYloaGyd9XWnsTEhLk+FGsj8zoTfikDPqR+mdGePZRJSAiyoCGvtYHVCgrVKyIJ49TPy1kTqdQoUJ49OhRGrsW6fP+0iqhZi0VYgOphNubFuhzL1euHLy9vfktWUOHTp2wbcsWvSqDbj16YMO6dXrtWpwydSpmTJ/Ob0k/NM8JkyZhzqxZ/Bb9UKpUqS+VQUYOVOLqguRGEltF0wvNJ7c5Helj+lB9QK2CzJqCNCUOHzzIWQf6JCOmO6VWwajRo/mUfqBWQVqmUE0NyQ5Uyipo/X3i3E1cVeIfoknfeu6CUKIfDc1gMFJPlisDtUqBgT2aIzzgHYZO+guxdjWgVbJpuBiMzCZTlAEt9enkF8kuxOzP52QHC0dnYiYYoGQR8je545Iueqpy5BSyy/1mh+vIiGvIzXkmJVOUAW0zoH2eelv01BiZU8gu95sdriMjriE355mULK8maDRqjJ9DnU/IujoBS7de4vcwGIzMJOsbEMVSNG9QGW8f34LU0AS1K7ryexgMRmaSSmUgxLJZUxF87ygmTV+Jk5sWwMJEi8svQvj93ye5cOeJi0wqQb2a5VG4Qi2IhWJULVco2eOSLrktVDq95+yAPvv2fxZ9+QIkRZIBeWaEjGa03KdSGWgwfPJM5K3SBrOnD0WLfn8hIkaAOkVt+f3fhw7Y0edCBwPlJug9ZwdoGPysRpGmAUepQ5kBeWaEjGa03Ke6msBNFU7jD5ILUip1F6UPr0KR1FDnZyAQ4MmDR7i4bSHEGaCpGQzG98nyNgO1MgEjBrRFdHgIHPPaIG/llmSbkt/LYDAyi0xRBrSumeJCrIA8Drawss8DRycXlCpdiqsXJnssv+S2NgN6z9mBlIbBZiZJA7zoi4zI8xduM0gftK6pzyW3tRnQe84O0CAwWQ2tquqbjMjzl24zyAji/R7iQzwd8w88DkzAhNm6toOdi6ZCJmETpTAYmUmWKgMDmwKwNQQevvDH+3vn0apZNbwOikKN5h2gTCFeHYPByBg+KQNaH/m6bp7Ri4GZLcxkUpQvWQCt27RBzcpuKJrPBoVKlyf1uJTbDXLb9GoZ0bf+M2SH62BtBhnHJ2VA6yNf182z65LbplfLiL71nyE7XAdrM8g4srSaAAhw+cBGRD8/C7nEAOvmTsPjU+shYn4GDEamk8XKADA3N8eGY1547XkMXfv1wI2PttCqmJ8Bg5HZZIoy+HpswedFhipNu2Ds+PEoV7MZLPMWx//6diR1U1kyx35eMrrulN2g95wdoO01WQ0bm5BxZIoy+HpsQXqXjK47ZTfoPWcHaHtNVsPGJmQcqVQGAqz6exr8bh7AtBnLcGz9PFy/+QRLp4yHlDoJ/DQCnNu+FB/uHoJCIoX/ywdYsPUyv4/BYGQmqfyStfhj1J8IMHLDuGGdULhRXxgJY1ChSVuo6Owd6UAqFmH9obt4dGonXNyqII+lEb+HwWBkJqkv1sVGqFjaFVIzexTJZ4UylaqgRtWKoDPw/AjajysWJ7eIUbfrCMyYPQdVGnWGRqFBj9bVkjkuyULyojEVcxPZpY0kO1xHRviYZESeGSGjGS33mfJV0X5clUpPC8mLxlTMTWSXNpLscB0Z4WOSEXlmhIxmtNxnWRFLS/hxs1bjzwmLISFVhQXjB0ElICU/EjCoZzc2NoHByGSyzt4WAB+e3kDBwgWx5fBNdOvSAmKBEqceh6NB5RL8QQwGI7P4QhnQuOyZtaiVKmzbsQmDerVGl2aV4Fi6KQRaARqUzoN2/5sAhUo3JVtyS24ju9xzbnz2uYkvlAGNy54TltxGdrnn3PjscxNZV03guX96F56c3wSBTIbN86fj9sGVLAYig5EFZLkyKFCsGA54BuPJmf/QqnNrXHpvzMYmMBhZQJYrAwvnspg4cQxK1GoFi3xuGD2kJ9TpdGRiMBhpJ1OUQdLGP30suY3scs/Z4jpy4fvPLFKtDA6u/huntizF0tmzsHL2dCycOR/T/pwACZ0k8Qckbfz7erlzZD2uHf4XAokEL+9fxN9bLiV7XNIlt5Fd7jlbXEcufP+ZRaqVQZkKZXDznRLlSzggxtgFtsYKwMYZ6fWJss2bF2dvvce941tRonpjWMpy1/BkBiO7kGplUKCiByZPHI2arftgzLAe6DFiAqaMHZCq+j31qU5pcanQBFNnzUb5Rr9BGa/AgM41kj0u6ZLbqgr0nrMD2eE6MuLd5+Y8k5Ipb5f6VOtzyW1VBXrP2YHscB0Z8e5zc55JyXJV/+jMFuxa8zfEMhm2L5yM9fOmcOMWGAxG5pLlykAgECEiSo575/YhLjYcGvO82aYkZDByE1muDEo16IqBoyfDrUZz9Jv8D/oN6A9NLguFzmBkB7K+RYjBYGQLUqkMBNizYjYu716BhTNnY82cyTASRKDr2DV0JHK6EIgkGNa5C6QSCe6f3IY502ZAwmIZMBiZTiqVgRbVa1fH5Tdq1K7kghjLktAYOKKiqw2//2cR4I3XLZhZyfDk9mV8/BiKvBZEEeSyrkMGIzuQ6mpCnlK1MfGvoajYuAtGDuyEhPh4jOjflqiJ9KCFS8lymLFyIwqXrYZG3Yehx7DxUCpyVyh0BiM78EkZUIcSGhgyJyy5zemI3nN2IDtcR0Y4PuXmPJPyKXfanUcDQ6a0nNi4ENv/mYNVf0/HvClTsWTmeNy884icl/zxqV1eXduLc5cug/pTHF03H1uWzIBQJEj22MQltzkd0XvODmSH68iIbufcnGdSUq1qHJ0c8SZUiTy2JkiQWEGsFePEmeuk1p++Ulqu0uDm+VN4dP4/OLnkw9swcsNsCDODkekISCmrjYiIQL06dXCBlND6np6amvRUo+nLtKf5rFuzGmPHjeO3/Pq8f/8e+fLl41NZh++bN3ApUIBPZQ3HjhxBsxYt+JR+OLBvH9q0a8en9MPiRYswYuRIPqUf/lm6FEOGDeNT6WfD+vUIDgrCX+PHc2lOGXBrDAYjV5OxLRIMBiPHwCwDBoPBrAIGg5HEIhjYvz9OnjjBTY7KYDB+Xegnb21tjQuXL8PISDfbOacIenbvjnIVKqJZ8xbZph+boX9o70tWxYdQq1QZ3jfOSB1UDsLDw9GmRTMEBAfrtlFFkMfeHhevekIul3MbGb8mRAC8S5cqUZxPZipej5+sgBaD+CQji6HKYMrECdiwaSPMzc11bQTUpZSaCwz9IRAIcfPqRVw8fw6v/UL5rd+HupaeO3OWvJD0Nd3Q4NTnzl0i+X3px0HecZb5bJPfFvr5PMSF85cgEotw6fx5PH0VwO+lCODz8BY+Riv4NBD4ygtvAiP4FEPfJHVlZo2FGYSAKNfVS+bAyqUg/ujaFiKZDFFhHxEVK+eURFBAACLCgqHUqOAfEIS4qDBExSsgM5BBGR/NHRceHY+EmAiEhEdBoFEiMCQSQYGB5KWpEBYZy2n1yNBgRMUpII+NJH/lCPoYBnV8JObMWoAEUssLCw5ETEJ2mIlKiHvn/sM/C2ZDrorDokULcOTiQ7JVDb8PfhAS5XBgyypcf/wWwQF+UJBnIBBLICYS+sEvEGp5DHkOMXxeDH3DFEFGQj7Ux3duwNCmAOLe38aYRf9hRLfmCPS5hIkLtmD8H7/jQ1QwBgybiOv7V+LEnXeYOWU63j8+ix5duuCm1yN07P0XtswahGevfNCv33CsnzMay7YdRZc2zREfcA8TVxzC/35riiee+zFp7moM69YGIZHRRNtr8fTSLvy97SKmDB0MkI8qy9Gq0aBJXdy4dgV161cjH78Efdo3Q+DLaxg1czMS5CpEhkdiyoi+GDp6Ku5fOoBrT4OwdPwgjPlfb2gNTfiMGPqGKYIMRKvRolLN2ogP9UPwG29EvroOu8Jl8dT7FfKVrAR7G2P+SF2d7TNalGnWB42KGkOQEIxAgQPCwqIgNXFEwTzmcKvizk1OE/DqKUK9LyNPkbIIj1Vxf80NRLCwd4ZKLUSVxp1hFXYDz4OIRZHOweT6wrVCXSxZsAKVSrjQ+gKc8uTBuRveUCuUsDM3QqESxaFWKbFw5VJItLSBUYU+vdriabAITmZszoyMgimCDEQuj4d1HhcIlNHIW7YWlJDi0f37cK/ujmv/LcIzvxgIhIaI//gGR6495eaXSEhIIApEDQX5MGQORcm6hlgQXijgZE3yU0ClVHw6zrV8bagEMpLnQ9gaAkoVOU+eQH5ZCKEqDNu2bMLTj0KI1Cqu3SCrUatI1cfKiVRXPsLRSEvuQ42nz99AKlRBrlDAxEiGtQuXQs3do4ZTCAJi2QybvB5DmxfFjovefE4MfcP1GuQjWvnsxctE+D431DDSj4GBIeQJ8ZAZGnJBXmQyA1II6j5yQ2NTjO5aH93/3o3SjubQqDXko1dBIpWRD14JUmWGQqlLCwVa8qGoYCATQ6UhZTv5oKQkr/gkeRIdALFAQ+rVUt1vkt9WKeWQSKQkbxWXF+G5W+mSxbiLy2QePnq8SiKRDdSqlZCQa6bPQEw+cq2AlPLko6ftVkpyD1KJkNguQijIPQjJtQuIspBIJUgg9092Jd4HI51QC3Ta5ElYt2H9514DRsaQQISZGuRUCVDkpLSmHwAlPjYas9YdQVFL8uGT0l1JSkEVUQb046bmcKLAKxVyzhIgWoLkR44haWoR0OMoiXlqyAemINqAKgFuO/mrJvlRyyE7fDwCUrR/smboPXLKSc3dn5KU/HL+HhISyP3yz41aBiq1mtwrsZI+KzNGBvDJIjh9/mKOsQjIJfNrjDSiIo8ukF/PVEgBZEH+sNa+bAK1CGZMnYL1GzdwFsEnRfD4mTcpXbK/Q1FMTAwKFsza8fEMxq9A3969sXDx4i+rBtT9M6csDAYj/SS1rJNtI6DOK3du34Y6SZeWIjaM1Nu+bHrWkPoeNTF8A8IQ7O9HzT8Gg5EDSV4RxPkjT4WamDp7LXbuOYQta/5FHFEE8REfsHnXUbx7dAXXbt1BvzHzYSgToV//ITi2fRMuHNqBFx9CsHnTJpw6vAfhcg3WrvqX6yZitXoGI/uSrCIQCkVYNXsK+nWshFp1K6BxrwHYfPAENi5fiih/b2w+8QYVShZDuWq1uJbpzr93wfOQBAgMLbBn30kUcPeAoGAlHN69E9FKJXwCqGsoMxcYjOxKsoqAWPz4fcifcLI0gtTcCaumT0KDCq5o1LQxwuOEKGwWhE1HbuLdXd3AFhO7oojwD8E1z/uQh4dw/uES8t3bFC6HqBCS/ngfCiHzCmMwsiufeg28njxNsddAQCyEo1vXokWP/pzXGwdtaBAIuAYHrqxP0kCQ2AiRuF2X1E/lgPYaFCrkyqcYDMbP0qdXLyxasuTL7sPde/dBmQP8COLi45DPyYlPMRiMn2Xa1KlYt+ErP4IXr99wHm7ZHWoRODnl5VMMBuNn6d+3L+YvXPilHwF1+6TuqDlhYTAY6SdpWMLkuw9FIuzZvBavg2P5LRQBwoKDSJVfgOjAF9iwdT9ESYa00e0hEUmPZzAYOYVkFQHCX6Jki36QRwRg8rjx8Ht1D7NnLcDEEYMRp5Fgxvzt6N6qOs7v34yV245i/Kjx2HrgGEZPWYpFc2fh2TMvTJ+/Cq8/hPAZMhiM7Ezy3YcaOixUgPsXj2PkrBm48jwOdK7ECmXKwsKAzmsoQEJUMPZf9EJeMwnsSzfEuzehqFGjPGDlirAgfwwcPgTFCjjwOTIYjOxMsopAZF0E17YtRK3OA7FpwSI0q5IPTvkLoFKl4giJVuCvoa2w5eQzDOpcHwILRxQtaIeSxVwhD/aHpTIARYoVh5FEg0MXH/E5MhiM7Eyq/AiyE8yPgMHQD8n6Edy8fYcLF5XdoYrA1bUgn2IwGD/LoIEDsfSff75UBM9e+OQYiyB/fmc+xWAwfpZ+ffpgwaJFX/oRKJXKHLMwGIz0kzS2R7KNhUKNHOfPnoUyycQ4CVGB0Hx1OI2aS3sXrl44j7fBUfzWbwl885w7jqJUqvD8pR+3zmAwsgfJKgLEBaJoveaYNnsl1mzcgZWLFiA6OgwxwT5YsW4Xnt88iZPnL6Pf6LlcZN1HYWY4umIazu3bjPsvA/APOV6hiMaSFZuxZ+O/uPvYB1tWr8DJqw/RqdtAfAiMwNqlCxHy8QNW/rMUCQr5N0FPGAxG5pG8RSAUYe28WRjSrQaaNa+Jdv8biR3HzmLrmjWQKMLw36VgNKpVFRVq1INKreWizdpYG+DIlZe4/+ABAgOCcXjLOowd1RePXkdDEvIcviFiPL9wFOWr1MKDm56o/Nv/sGHrIXTp3R4fIqka0M/oRAaDkXaSVQS0CtBz0HDYmhnBwNIZq2dMRpPKRdC8bSsER2vhZheOLcfuINDrCudm/O7uCUQ7NUVJZwM4OeWDgZkJKtZtgL/Gz4KjvQ2MLKzx8c1tWJVvCGnkS1jnK4JjK2ahdYuagFaEyDc3WbwCBiMLSZ0fgUCIM/t2onGHLtAkGaiQWmg8g+MnLqKZR00u6El6YH4EDIZ+SNaPYPvOXVBkQIu8U968+OCnv8ZBU1NTSCRibpBTrkCrhb2DA4KCgvgNWYOdnR13DVn53GkrNxXa6Ohofkv6oXmamZlxBYy+EIvF3BwhSacdTy8SiYQrqPWZ56wZM7B+48YvFYFUKuV365cJkyZxP6gv+vXvj1UrV3IPOzegVqkweMgQ/LtqFb8la8gOz50OlW/QqBGuXrnCb0k/dMao2nXq4NbNm/yW9GNtbQ0/UvgZGBjwW9KPAykMfH199ZqnisiW15MnX/oRMHIORHejYs26qFez0hdVLQ0Mkd/WjE8lj6mdC8xlYpQp+q1Tlk2+IhBp2bwRuRGmCHIgdLLUqTOGwrxmfwwYPgztBw5B72Hj0aBySRQvXQuTZsyGnX1BTJ8+Dm71OmDUgI4YOm4aKrjaokAFD/w7czAGd/XAZGKpWRgYYdqMmXAsWh1/L1oMj5Y9MKRHs3S35TByFpmqCGTWBVA8nyWf+hY6I3DTRu5cRyKdJddIJtLtYHyDVmqOgpZi1GzcCGVq1IFrsVKwMHdAmVLlsW3jMSzcsBpRsQIUcHZG/jz2KOZWBpamhhBJJXigLAqpiRtMVQloN3w64mIi8c8/E7Fi6xnkcS6EvI426W4vEpnao1Pn32CcpCZhau8KcwmfoBDLxs7Wik+kE5EZCtqao4F7adSvVxftO3ZC+SJ54N6oFcoVzsMflDq0QlN07NwZdqZfVpfVkKBc0S/zMrO0+RSs93tY5i2CTr/9BmFi8F8emakjrL+Qcy1s7e3S1JlO2+87de6ETp3acpPM6iD52NmmOp/MUwTE5Ow3ehIm//U/DBw/C781dsfChQuRJ18JrFi5EOUadcPfk/5AqZKu+HvpMrTtOQzLJ/XD3+QYOyNmuHyJAO/9o1A+L3D64nPkl8ZCqomGqYkUIWEhRDCV2Lx0BUoWd4HQ0AhKkQHU0R9hbGSAhOhwbFgwG36vL8HWxRVnNi5B4aKlMXXaWgzrUhXGpjKoBFIc27WAVDV+HlkeN9w4ugcrV6/AsnlTsGDFKhQhSilv4cpYNH866nYajInDe+PM2ROkrpr+Rmq5PBojh/yOpfMmoNdvjVDe7CNmLl6Ikc0LQGNOPqxUfKyJqMUOiLhzCptWr8ay5fMxc+FyuDnZYPnK5ejQpQuKFC6M2pUrYeWqxVh98BSKWxnzZ6aMS0UP7N91GMv/mYtZE0YSmV8FM2sXLF28AF27DUXhKu1Rtk47/D1lOE6eP0dUTupnfhYRPXL5uRw3j57AosVLUKFee8ycPApnzp+FVpW6fNLUWEhbLbU0aIlYAqkkdY1GiY2FdDrva08fQEiEdO+JJ1A+2Id6vUfj8fMgrF+7H9uX9ELF2i1x7vBS3PZRQ/TxKXxeRaN4MSccPbgL1711PQ9pabSiDUFCkRgyUgp+DReWXSBCahrBaZepkD5tDjoleQIkUhnEouQVFL1XMdlPoVYOnfZbJtOl08qPGgtpCSAWaslVpawsaaPQ18+L+n8oVBpIxcIkpYgO6oJuZixFTPzn0ahpbSw0LFwPM3tVx7pTrxDt9xBFDEMx+u8lCIuW4erFc2juUQUeLXri+P6VaNp2ALmHH7+I7zUWKuUK3HntgxNnniD60lJUdHeHScmqGDtoLDZtX4AKlVtCksz7Sq6xUCV1xaZ5fTH/35OwiPNHhZImqDd8Jqb174meo8Zhx8YtmDJ5Cpo0aIJx6w5g7oB2kBh9fr/JNRaWaTYYbcua4FqAAd7c8YTW7w4WrVqDbv1mYOJfQ7Ht0hNMHNkILes1xtFzx9GyQVNIk1zvjxoL81fpgPLFC8LJLA5vPsajS21nGOUtiSYebSCTpCCnP9NYqFYpcOnmCdy5dRznLxyFXJU2fwINMbeOLRyPv+YegAViECdXw8/7KTYtmYdpIxtg7PJjWDN3KLyevUU+G0MIjUxRtpQ5bAoUxuv3AXwuqYcqrafXD+Pm3XOIjokhQk/n2Y9HAhEYFZF0A7tysJaoSVrOBURVc3Pz0wCuurn76TY6T398fCwWbd2MqKhYbg5/pYE9DmxcgH1rJiKOHEPn76fH0lKNKoiE+DjU7z4EcdHRiI2Nwapt6zF47EiyHsfN7x/PnaOfBjm1Uo6LZ7Zj6uZjcClUlIsIVbSUGwrns0HBkuVhbmSIEiVK4v6DkyhWuAAKFSmKEmR/XhsbuNdqgjkD2qKgoyWqVqsKsZE1yhFrjBactIcqqRL4GbTyGKxZtgD+wUFQBjxDp9FzMWfpEawmlkrZUs5Yeegx5o/tAt8YUyIcqS/9UkIiEeHUpXs4eOQ4Dp19ALV1Mdw9uhsDxk/C3jVriaJJtaiT0lGB7Wv+gc8Hcu2qIBRsMwwz+/2OkdPm4eGFsxg4cCCWLVqMHYd34IbnTbg5/7h6Ex8VjKV/z0ZI0Ae8fXgW4xcsRo+Bf2LxoiE4ffIo+jcvhoWLd2LjkvG4+4xYb6LUWzAUeUwo7h7eiOIlSiM6QQD/kCjcfhUBqTB1spZqi4AqgmPnDyDO9y6uRZfBkkEdIDL8sRXx4+5DLTd4SUU+MinRdkkDoiZHaksmqgjuXTpEBDoSEeEhMJXI8PblSzjmc8WutdtR1aM73imNEBHsQ8xlBQwsbCA2MSICoyD1VmsopJaoVMwOccQMV6rjkM9EiyvHDmHM4gMY08ga7r3mI/TJRRg7OsLnoQ9sKzTFh6C3aNa4Ku4+DUE+e1NyDVEwJ49ILVRBEOADEQzwzvsF4kJf48+VR1I1uuJ7FoEiQY7jm2fg36f26N7AEb7RUhQ0jEIgbGF0Zy0K1+yA/UumofnQweSBGCJAZQmB71UYu5TD/TNH8OGFH0q26YnQkEA4Ojsh8MkNzFq4KllLJ7XPXaWkilZALD819z4TyDUaGNDSUotGHXri9K4N0BIzTEussVQYAV+QaBGcP3uGs2IMDQ257bow/ALIuN/5FnpNYokUCnkCpLIvS9SUug+pVackFpMhUaZJ+Xw/KUMtgvfvfDlHOgNSNUvuNhPkShjIvrVUk4NGG86bN2+KFkF8XBxk5FkI0+jj8dPdh9SpwcDYDJVLOkEhSuNbTAmpI0b16YklM8Zg/ax+XImkL0J9ruKNrAD58D7A68V7RIQEk1JdDjunfDpzX6DF8XMP8ez+HUTLNbjl9Rr3Hj6FhZkhbl/3hCohEkFEScjVRAmcPY0G9WvrzGYre5gKoxEZ6Auf1+/w9F0ESue3QlhkLJSR7+D7MYp8pHFcnkpyPDceIy4cEgMjeN++wz1HfUBLwQDrqhjUwAYik/yobB0DY1tS6ov9YFG5Ex5e9YSGWCGmeUshwTg/Ctoach85/ZhpTadWo4YIe3aX3K8VYqITUNS9Mf5ZuYQovp97CVq1AntOnsHRM8ex+vRNREREYsiIvuTjUXAf1dHt62BeuDmKFCwNB2PyTIgVRR1vqKWkIAXB11WUZCFVuiUHb2Pqsp2wEcqhiI/BkcvX0XtwHySQPGh+SvLhJ+atJFZTj6lboQgPx79HbyIqOlb3m2RJ2TLTYsjyI8QCWI4Sdobc0HeqTBLIBzdsYFdi1ZHfJb9FA/mklEeF1hMxbOgEdK9V6NP5idcUQ6xFz/9mkoKCnE8+RrqNWqG665KTD1/FTTakoNZqbDS2795BLPDkf0dr4ozVi2di7h+NyXMk+ZHfovlw59PnQdKpea5paiOgF00r1bSdILXC/EOLQGqPPzrWw+sHxzHm7xWo5dEl2bpcImmpq9KXJNBquBKIahhFghJnNk1Esz/mEy2tezgiYjLSNS05TsDrbuptRk+hz49u0R1Jp27TkvsWk/1EiKkioeeS80RiEXkBKk4jc8dqlDh04w4aV6oEg09tKXSflvyeiP+bOh2ckkVASwGpASmtiFlNh3ZvOrgfnRp7YP/JQ/itbXdIiEkoEksQGxfPffz0XsREeWtISUxbO2ibBxU4ChVwMzNiwRDBaVS3Gi5dv88/ic+k5rkrEtQ4vG0adry0Q8NKhRFGqmRl8qgQ8eIRHG1dsXXbIcgci8Pn/QfUbtYI0Qoxqtl9hKU9qVN7PcXWLdtx+oEvn9u3cBZBg/poOmASRgwZgQObZuHe83i45ZfBxFaM+OdeMC5YBQeP3YCNtR18vO/BRGaM4oVL4XFAGKpWKQIrCwFMDG1IHd0T+3dsw7rDN5OxCLQYMH8HVo7oj2UzxuLOqyg07dISN84dRjP3Ygh99xyWtk7wukmqIPH+GL/u1BfPi1oEduV+w6vDy7D97D6c2H8BTs6uiJKZoklpMWTkmkL93uEeUdTOxRrghOc9GFvaUc0OmViOwoVcEa4yRqWSjggnNXAHqRy/d+0Jf3LO1xZBwSpdgXvb4GPuht89aqBGvWa4/+gSWtUvA4nMEa9uncTe3dtxxsufP+MzP20RUCEQEwHSV4mmQ8AJqmP+4ogNfv3DqkFaoPmK+Gum125kYojG/ebqtpNtdKFfPHWbpSMuBeTjpAs9hzYyciUnPZ9b6H3rPgIaW4Gui0g+dB9VIPSZfDpWaohmlSoSgTPgz+XPJ3/pualVAimhFJhi8z/TsXl2b/pFE7NXgv6dfkObEWvQv2UnIkzkemhjpcQWmxZMxOrZI7B0mAep/jihpJ0xpMSSICqBM9/3nDyCnoP6c1YAvQeqBKiA/MyYErFIBWMnN9Qtlx8KgQFR6AJS6ikRFxEE7zf+5N6liI+N4+7/2Ial6Fk6nijQWDzzfgXPW09Qs2zqQtCJSTXPw6MZXr8OwdNHXhCRj0Mq1kBRoj02bzkJn2dPkEA037N3kbAwMoCFuTF5HvRdSojVIifC/wxXr9+BR80yfI7fIhJJUL5+SzzwCcBL76d47XMfJavXJ89FQxQosfSI8n399Bm5x+QVI60WlKjkjjdej/HGxxv71q7E4MYOSFDG49Gz59zwfVpoaIiFQyWePpOnPh/g7fOaPEfgCbkvtSoeIdFyaLkBebri6Gv83j1Frcb1cWDFSJgbyaAiFqlT2ZpEQUXiCamGXn34AtXLuPBHp0w2cDHWciU3fcD0I5TQp/Ad0tp6ndNJziIwd64Fd9s4hEkMUbeUBcpVrYe9V4IhIfXZxg2q4tHdk/h7xgKYlWwJx48nsXjfbjw7vBsuRSrAN1SKFyGAc8E8uP3wPn7v4A6VUAtx4CuExhri1p0HaNaiKU6ev4YVC2aTj073nFP73Klpq9USxUqqXQkqEZ7e24vSFVpzSoYKPX2/9F0LST70Y+JsKAFRjMTaEpJ932vUS2wjuHDuLPdZUAWvM82JjcX/JlWKnHVGFC612Gj7E/cR0Z/hyphEW5Cob/KxqkjVIdk2AmJm02oqvX+qGOmp1KpSKNXYsHwWEPYaf8zexl331zKrayN4S5SPlCgUMWd50TYKWhXg7E9qFdLMybpLld6QPNqCN6QayV0fuQ8N2aeLHqSL0kEPdc6fP4U2Ai1nyVFFkjTiEIfuhrlrSK6ApfeVjVyMqUUgIopI8kMlwNARFfYG5cs4YvqYbjCzcYDUyBHmpiawNjOB/6unqNq4JVq3qo/o13fRtW1rBN+5ATv7vIiKjOYaxz68e4PQmDgUK1GcWA1GMCKl02vjGli7fCc++r/Hu1evYFWiFhHItFsFUmKJyGRSziIxNRKhTKV2MCKWEX23MvJhUMuLfqy0GkW7dWkBRLui6ftPbcs+zZv+DrXauPOT/KaAKBXuAySlP/3QE/dLZTJuP92n20blLeXfox8uPZbLj6zTND3PxNgQ/Undf/Cc7VwVNiWZpddGz6PKiP6ln6EBuUZ6HfR+6b3T5+F/dxPeqqiFSq1FaonqrNfE6+bu9btdz/Q5kuv7dE6ShTxnuqTGymaDjrI5KbYRxCdwFhQpXrkPiyu1aBWHvHOlQoXRw7tj5br9XClKfRqUpKSu9dtYiO+sw4WXYZwwyslxtBSlpSmRaYiJwMkT5OTZkpKSlKRJS5/s8Ny/50fws6TUa5AecuKgo0+KIOmEiPpk9ty5GP/XX3wq/QwaPBhLlyzJVYpg9JgxWLxoEb/l56FmMK1f/wxDhw3DooULs1wRNG3eHOfPneO3pB+qCBo0bIhrV6/yW9KPra0t3r9/r9ePNg/5Rl+/fq3XPGkb2RNv7y8Vwcs3vpxzjb6ZM2smxk2YyKfST3hYGFxc8vOp3MHqf//FgIED+VTWsG7tWvTt149PZR03b9xAlapV+ZR+uH/vHsqVL8+n0k9cXByMjIz4lH6gUw5aWFjwKf2Q7LTo9OJpl5S+F1pHSm77zy7UnMltEF3Nr2Ud2eEaKBkRzl7feVIrQ99Q71V988Np0TOT6JD3IDVVrlHm0onDUGiz/JIYjFxHln91ykBvKGlLsiocphU8sHjVIX4Pg8HILLJcEST2fdIWb9onLJFlTO8Fg8FImSxXBBaFqsIQarwK0cIi5BlG9G3C72EwGJlFlisCsZE5NQuQz84cRUqXAx0bwGAwMpdMUQSJPvx6WXi3ydxEdrjn7PLcM+I69J2nPkOOJ0JlX98kve9MUQTUKUZvi1rNtSuwhS16W/QsU7SLO7nt6Vmo7Ce3Pb1LIpmiCKiGZMvPL1RzJ7c9M5fscA10yYjroKVtctt/9SXTLYLvQadgp5EAKKqEqC8ujsFgZA5ZqwjIR+/jeRRyIR3TD1zZvw6Jw14ZDEbmkbWKQKuFuZkJt0qDfJiafBkfjsFgZA5ZXjUwzlMMBuQqrnn5Il+p6hk2CpLBYKRMqhQBDcE1d/pUvPwYjRlTJiMyIQEzps3VSyARQ5v8EKiUqFLSGfYF3bjoNQwGI3NJlSIQKD/Co+94rF0wEyOm/42DV9/AzkBOq/g/hLZO0jHU+lpkZMlt6DdG5M+RHa6B8v1oPT/Hz04+kxJUTvVNRuTJxezk+RSPwOvJU24ugOSQilTYcckHAW+8ULeWOz7GGuHRvsUYPX0OF8PteyycPw+du3ThU+knLjYO+fN/O5Pvr8yOHTvQRY/P8GfYvWsXOnXuzKeyjjt37qBixYp8Sj88fPgQZcqkHMg0rYRHRMBSz7EDPoaEwNbGhk/ph7/GjsWq1au/DEzyPUVA4cJ4k/o7jQNHgzHSmHA0hvqPWLZ0CYYOG86n0k9MTAwKFXLlU7kDGqZs4B9/8KmsYe2aNVy4sqyGhimrUbMmn9IPNExZ5SpV+FT6CQ0N5cKV6ZPAwEAuXJk+6dOrFxYtWZK24KU04iydKIF6TdEYFalRAqkh6O1TKAVCLmjjvu2bEJHA2ggYjMwmy3sNDOICoBKIoFXGoUWPPth+RH9BJBkMRurIckVALQ0OiQFmTF2MkV1q6NIMBiPTyHJFYFm0Jgy1anwMiUSvLk3x4WMUv4fBYGQWWa4IRDIjQKuBjaUZCroWgq2FMb+HwWBkFhmuCOggItpPq68lI/qRszvZYQ6H7DKPREZMxKPvPKmc6puMyJP6+CSS6u7Dn2XWzBmoWbMWn0o/NKyzo6N+u1GyOydPnoSHhwefyhpOnz6NRo0a8ams49nTpyheogSf0g8+L16gcJEifCr9REdHw9TUlE/ph/DwcFhaWvIp/fDP0qXYumNH2vwIfhbmR5B+mB/BZ5gfgf74KT8CfUPnMfjw7oMuEoFGjpt3H3Hz9tEpy0Oj9D+ZA4PBSJksUwR06ud/V2/jPv4Hly+giMF7xAuk0KijcdErgD+KwWBkBllnEQhF3NTYdPro0hVK4EKIC4yFGm4qagaDkblkmSKAVo0OHVviw4uHCAwKgyzqFR7fuw2NRoLKRe34gxgMRmaQhYpAi9JuxWFfsCTyFiqLZi1aoJhbOVBHw3y2zJeAwchMPimCpH31+lzomOfktv/skhH9yNkd5kfwmYyIi8D8CJL4EVy+dg1yuYLfrD/WrlmNfv0H8Kn0ExsbiwIFXPhU7mDzpk3o+fvvfCpr2LplC7r36MGnso6bN26gStWqfEo/3L93D+XKl+dT6Scj+vyDg4NhZ6ffKvPwoUPxz4oVzI8gp8D8CD7D/Aj0R7bwI0gkNjIcWs6bQICo8NAvzBUGg5E5ZOlXR6t7V97IMWbGWsgQgwehQizYcIbfy2AwMossVQQqlRBRnhsxc/IACDQqmFkYQxUXx+9lMBiZRZYqApFIg/dxUhw5cR1H737Eo71r0LdXM34vg8HILLLYIgBGjR6F9h6V0aBSIXQf+D9YGbI2AgYjs8nwr47Na5B+2LwGn2HzGuiPNM9rkB7mzpkND48mfCr9xMfHI2/ePHwqd3Do0CG0atWKT2UNR48cQfMWLfhU1vHIywul3dz4lH549uwZihcvzqfST1RUFMzMzPiUfggLC4OVlRWf0g9z58zBxs2bmR9BToH5EXyG+RHojzT7EdDYAbcunYVaKMb5Uye5qctPHT8BgSj9NQuxWMTFIKDkRvdhBiM7kKovWYwoCFxrYuq0Kajs0RJr/zuGlm3q4Yp3GH/EzyGRCrD2yD2Mmr4eYqEWC/4ayJQBg5EFpLpIp4FE6GxEWvKfhaMrpi08gLrF0ldnUSqAYso7GDqkG8lVCPeKxbn8GQxG5pIqRaCEGYwC72HKxMl4cvk8WpW3Ra2yeREclb42BQkp/Hece4YzZ65jx6n7MDSzgZbOp8ZgMDKV1FkEWg1KV3KHUKNC1Zo1IZSaw71GTVgap69LSanQ4p+lC/B7u1ro1LAsStbpAFXizEcMBiPTSHXV4Geh8xqIxRI9LtljXHxmkrS/N6vIDtdAyYj3r+88M8LnIiPuO1PnNZg2ZQpKlirFp9KPglyjja1+54nP7ly9ehU1amTtnJCe167BvXp1PpV1vH71CgVd9dt9/NbXF/ld9BfjgsbMMDbWb5StjPBN2LZ1K/bs28f8CHIKzI/gM8yPQH9kj3gEpMrw2W1SAKlEZ/pQnwWxiJvtgMFgZBJZpgjeeO7BrYv7EaoSIPj1PQyavI5TAteObcPOy778UQwGIzPIMkVQuHY3HDl0GfaGIjgWrQJLiZAoAi3qtu4AoVbDH8VgMDKDLFMEz89vhtDCAueO7oBIKoZILMKxzasgloggpNMfMRiMTCPLFEGhmr9h4vgJqNOkMxSxcZg8phua9RyE2Fgh2lYvwB/FYDAyg0+KgPb3Z8SSUt6AFhoNqQJotVyaOhRSr0Ldvu9fDyP3khHvX9955oRr/JpP3Yd9+vWDWq3mN+uPe3fvonyFCnwq/SgVSlhYWvCp3MHDBw9QpmxZPpU1eD18CLcyZfhU1uH34QPyOjnxKf0Q6O8PB/IN6IuE+HgYGBryKf2QEb4Jx48dwxGyMD+CHALzI/gM8yPQH9lqXgOBVgMRH49Aq1FDxBoKGYxMJ0sVAe0h2H3pGcYt2gOpMB6nHwdh8bZL/F4Gg5FZZKkiUCnVaFejMBwtDCBUJpB6mg3iw8P5vQwGI7PIUkVAA52sWrQQZSuVw05Pf1xevwBdu+kv0CmDwUgdWaoINGo1/jdmHKqXyIM2NUtiyNjxcDJnocoYjMwmSxUBg8HIHmR49+HE8ePhmMeRT6Uf5keQNfzSfgQBAXBw1J+MMj+CZKB+BMOGj+BT6Yf6Ebi6FuRTuQPmR/CZa1evorqeg7TcvnULlSpX5lPpJyMmIwkKCoK9vT2f0g8/5UdAp4USCgTcX9rTn5ZpooiuSXGRSKUkX90xYon0m/3JLYzcS0a8f33nmROu8WtSpQikYi3WH76Kf3cfwqW793Du1k3c9bqBp8FK/oifQyIVY96Go5iy4jA3r8GkQV3ZvAYMRhaQKkWgUUagVOkyeHXnKvlbHh9izIGIYJjI0qellAoVBjQpjgJOttCQS2larxKb14DByAJSVzWQ2OLomjnoNmQMFk8dj6blrXH4zA1iKaQvsq1ILMbfi9dDamSErSfuQizVbwMLg8FIHalSBCqVCpOmT0PpfDaYMm0abCxsMXHyNDgYp08RqEm+02ZOQ+f6bujmUQFlm/TiegUYDEbmkurGQi2NHUDgYggk+ZsaaPz0lBY6zFrA/RVwjZHJHfP1ktvI6LHoqSE7XAMlI96/vvPMCddISfpOM7z7cPLECXB2duZT6UdBLAZLK0s+lTu4e+cOKlSsyKeyhvv37qFc+fJ8Kut4/+4d8ulRnij+fn7Ikzcvn0o/8XFxMCTVXX0SGxMDYxMTPqUfDh08iENHjrB4BDkF5kfwGRaPQH9kq3gEUpkBVyWgyAwMiLnCrTIYjEwkSxWBWCrBXzP/waLtFyAVJGDh+t3YfNKL38tgMDKLLFUEKlLfH9K6LPLltYNCawgPYvFXLVeY38tgMDKLrLUIJGL8s/sa3r3zw9GLN7Bw3yMEBQbzexkMRmaRtRaBUoXZ08ZgVI9GaFW/GtYvnY465dicBgxGZpPljYUqpQIarRZqtQYKhYL7y2AwMpdP3Ye9evfOkHkN7t+/j3LlyvGp9KNQKmFhkbviEWSHWACPvLxQ2s2NT2Ud/h8+IE8ujEcQFxsLIz3HIzh54gSOHj/O/AhyCsyP4DPMj0B//JQfgUQiAZ2clP6lff0isYTfk34S/QjEJE/mRsBgZD6pUgRSsRo7zj3Ess27ce/FS5x7EopZ/VpBo4fYAepIH+y//Y4oGAGmzfgbF54E8HsYDEZmkSpFoFFGoXChQnj/+C4KFCyCt8+uo1Lb7lBp0hc7QCiSYPn60xATS0MTG4IW/f8Hz7PX+b0MBiOzSJUi0EpscWLtbPQZNQGLJ49F25atUNbFhpjx6QwiopWjXBlXeD97jus+YfA8dQauZYrzOxkMRmaRKkVA4waMmzoNRezMMHn6DJhL1LAuXB0Ssj09aDRC1KrvgbHdG6B6mWIY1rsdOtdlioDByGxS3VgIPniiNgOCKKpJFUOpUkOekJD4MwwGIxP51H04fORIUvLr34/A0/Ma3N2r86n0I1coYG2t31DR2R19d2/9DHdu30bFSpX4VNbx1tcX+V1c+JR++PD+PZzy5eNT6ScuLg5Geo5HEBMdDRNTUz6lH/bu2YMDhw596UfwxPt5hvgRLFm8CMNHjORT6Yf6ERQooF9ByO6sWb0a/QcM4FNZw/p169Cnb18+lXV4XiMFS3X9FSwUfSu5iIgIvTu9ffz4Eba2tnxKP/Tt3RsLFy/+0o+AehV+bxFLJNxchXQeApqmYcc1muSPTbrQqkRy2xMXmp9IoPt97jdSkWduIy1h4TKK7HANlIy4Dn3nmREymhF50m8zkVS1EUjFAizZuB/bTlzEvmPHce/5G6zdeRBx6WsrhEgixbA/Z+OJbzDnq/DP5oPYfvYJv5fBYGQWqVIEGmUoqtWqj4cXjqF2vcbwevMRLWsXw6P3MfwRP4dGrcLAgT2wafdpaOMiUbVBPfg+ec7vZTAYmUXqeg0ktjiyaSla/j4YqxbORh03e2zY9B8K5Ulf44VIJMSmtWtRoUo57PJ8jyOrl6FGQ/3W/xgMxo/hFEHSukJyqFRqTJ0yHjVKuGDc2L/gkic/Rv85DlbS9PX10XgEM2dMRLsaxdCxXllMnvwXahXX70SPDAYjeZKGM+cUQdFixeDt7Q2xWJziQk+hfylJ//5oofHYk9ueuNB86YxHAqHo02/8aMltZERM+7SSHa6BIhKlb1Kd5NB3nhkhoxmRJw1nTnsMKFz3IV0pX6YM4uPjv9AS+iAhIQEGBgZ8Kv3QqxWLRT+0Yn4V6Pug49tphOeshHYt0/eYlc+dPgulUqnXjyIj8qTPiCpOfT4rfeZJ75lOs37V0xNFihbVbSMZ544visFgpEj2sPcYDEaWwhQBg8FgVQMGg8FgMBg6kjUKqGuzr68vwkJD9d6RwGAwGAwGI/OhnY90QvnvjWH8wih48fw5+vfti1evX6NmzZooUbIUbGxsIcgmLiUMBoPBYDDSBq3ay5UKBPkH4OqVy3jy9DG6dumKv+fP/8ZT7ZNR8OjRIzTz8EBjjyYYNWYs11qQXQajMxiMtEFb+Mj3Kyd/X/Cbcg1Eo+UViYRWTH8xGN9Cgwr5+X3AsP8NRilS8d+0dQtkMhm/N4lRcOLYMfTv1w/jJ09GvXoNuMlJGYzsikAghET65SxZapUSKj1PqCsUiSGRiKBRqbhgu1kNnW1MIhZCqVBC/Z1Cj85OplQqn7uVLlmM35RrePjo8SojQ6OBCqUKYm5wmfaTbHDvkxtjouVio6T8TgVc9DSRUECetW7S5q9JfBcqpf7ljsHIKGiFgRb706dMRnBQIA6Tsj9xICLl236Bb2WfwchWCIkyjvS5jE4e1VG7Zk00bVQf9WpWR9uug+H5PJgoalIQEMGno43pIENRku4vakzQbbRvTbefjoYXkMKCXydWBh0hT4+RyaR4dGI1POo1xLxNZyE0MOAKFHqukBxDpwal0HXud0geui30t8VcgUS73uioe3os/Rjpdhqf5xNJrpPmy20ifxPT3HXRfMhxMqkQR5aPQrmytbHz8nNyfRL+fN1o/cTrYQghFWmxd/FwVKtcEe6VqmH6muOQGMpwcs04kq5AlqqYvPwwtBIpNxXrJ1mh74bIiIEwGotHdEH1Ws1x2ScCBlKyj99P34uhTIxzm6ahbt3m2H7uCaSGBtz5JCuy6N4fNSgYjJzGt0YBg5EDSCy4HYs2wO4Lnpg/sjPiPzzEiYt3IRBpcG3/avT9rT3atmyBPn/8iWvPAiFGDPYsm4SWHk0wcvQ4DP69PZq3H47XEX5YMqQrmrTtjSf+0Ti7YRoa1GyAbee9ISGFAZ0BRCwR46XnLrSpUw/jp8/BsF6/YeEuTwT5XMXYgd3J7zTHb116YdORm1BGvsWfvVqgTffBmD91FNo2Jb83cS62rV6E7m2bokvPobjuEwJDsQoXd69A787t0LZVC/QbPA53fcPw5NRaNCeGzuhJMzGmT2e0bNkJ207fxvVD67DxwF3YWgmxddEU7Dl7E/tWzUSPjm3QrlUrDBg2Cbd9PpLnwj5rCpUPQ6s8qFjWFU/v3sF7P2943nyPMhXKwsTIEFKpBCJNDA6vn4du7VuhZVMPdOs9FBe93uDwugU49dAPZtIYLJo4GWcunsTADg3Re+QUzBjWByNnbES8QAKtWgOxUI0L2+eicR0P7L7yDNd2zUeDek2w5dRjTm4YjJwE0x6MHAttvg1/exXdPepg/LK9cHFvj6E9m+L1tb2Yv/w/GBeqgWGDe0Id9BArlqzDxbOHsePYVZRpPQxL546EtUyNH83yrdVooFKp+KZ6AUnLESN0wKy1uzG8kRXmTp+PV9Hm6DdsBEo7KLF52VJceepHavcCaNSm6DluDjrWzI97dx7ApWFPjO7THBHvvHDr0Ru8uH4QC//dD8vidTFsYDckfLiNpQvWIkgBaIghYlO0NqbMGgs7TSDOnL8Jt2YDMKCTO2Lipeg7fi7qOMXgyMmLiNQYo3rjlvitY1sUzWcBtZo19+nQQqWRoWrjJjCPeoZt6/9DoNgGtauWpnHV+f1ilHZviP7/G4GurWoh5t0THNp/Hg0HTEDLSq5QCm0wdv7fqJzfAkqlCjHRAvSYvhILJvSEVBUPhVIJuUqAhj3GYNKgxtgxfTBmbr2OPhMW4PdmZbhgrQxGToIZBYwcC+0ntnCuhnWHTmJK/xZ447kPGw5chaGJGcRaDczsXVC9dl3Ub9gI9eq7w97MkDsvOiQQfgFBiImTc83yFC2xDujsW/L4eMSRJfkeYlLYkv/NrKxhLBVBKDWAgUgIscwCFarXRp26DeDRvBFc7ExJXrRgJoUOuUY6+S/9FTrbuDpJ37PMwBAScp0Wjq6oUacuGjRqjPr1qsKUVC65s8n1UIOErtPL5NLcTEhaKOJjEBqegMJla2LU1NloWsoISycMw4xl/0FOarD8beV6qMO0bf4yqFzKGieOnoRtsRrEcDIjz1ELqUSIO8fWYUCfobgbYojmTevBhLaykIdHZ3ujhqBWq0Z8XBwxHmhu5BxTS1iYyPhuIh201UoR5YdLl2/DwMYZdiYqXL10BREJWq5rgsHISYimEujKSx8fHDlyBDVr10aBggW5j4nByJ4Qpa0kNXa5BvkLlUTpkkVgJCYFsMgQ9nZ5Ub5WIzRtWA3ywGc4eeEO8pSojhaNq8OpQDGUL54PEcEBSCC1O/83jxEYa4LGrVqjJqk9yrRKhMcqkM85H0yJ8i9doSJsjQE5jFCqbHk42xmTWqEYRctUQFEXOwikFqjTqCEcjeNx5thJxBk6o2WbFnCxkiEiOg4O+cnvlSsGbVw0ZJZOqFCxHMzEKnKdJijmVg4Vq1RHvXqVEfvhEU5dug/n0jXRwqM6xIoYKITGKOFWAa55zBAbq0S+Ym5wK14IeZ2cYGogQMD7D3AuXx8VClrg3pUzeOynQqueg9CzfQPIoAb1c9BoNKGrVq1czj+0XMMfgwY3l0rEFaMiwiAytUeFKtVQirwvSM3QuGVL8r40iNcYkHdQHrXrEX2XxwIf3/lCa+YAR3MT2Lm4onjxEijobAfa+u/3NhAOLvkhEQiRr3BplClRgKwD8bHREBjaoFzZonh56yKCBc4YMn4C2tUtDf+XzxAUJ0Zh13wQCahZx2BkDxIrQpcuXiC6JQa/de36xSQE344+mDSZ1KrY6APGrwut2WljArBq8d94Fm6P0VOGo4C5wXe9+XMabPSB0UA6iwuDwfiSH40+YEYBg/ELwhsFL4QCbWl+U65BrRX8Y2Ro2J8ZBQzGt6TaKDh5/Dj69e2LmrVqIb+LC+s+0BN0uBvtBw75GMyFl2QwMgsqe3SoXW6DBi3SaH+dVh8GIyM4f+4cDGQyHDh8+PstBXPnzUfTZs24SXIZ6YdaZdHR0dizexfGTZjAb2UwGAwGI+vo06sXXrx4gaPHj/8geNF30UX5omESJRIxSSWPLnjHD2oopLDk/R04dJHGdOdwwV6S7mQwGAwGg5HhpN4oEIohin2LsYMGYtXmrZgwbAj2X38DExMTLm4yNRYMDAxhaGCAKP/HOHbqBjQiKTfZgoGBTBc1TEyPMYCRkSGeXz6MA1eeQyojx0jFOPnvn2jcdQoSNAlYMfkvnHoWAmNjIy4/MR32JZVx59LmDilZvsjT0BBSzkjRRY1jMBgMBoORdr4ZktigYSMULlLkW58CUvsXyMNw7fZLNO3eDYL39/HqQzC2rl6BUJUIp3Zsxod4BQ5t24pIVRy8ngQi2ucyzjwOhve5XbjyzB8Xjh5BdGwANqw9gPi4EPhGSVChdGHIRFq8fPwEccQgeOcXCZE6HvFRH7D/2A1Evb6Cg1d8cf/4BtwMVOPSliW4H6LCrX3r4ZsgxqmtW7jf27RqK9SCOJy+8gyly5WCJIWR5pkNNVKo0+bTJ485fw0Gg8FgMLKaw4cOITQ0FF2+GpKYxu4DGuBFC4HYDN3GzMeY7rVgZuuKWu5uxIgQoWTZ8nAwFiA0OgE0LPvH0Gi4FC+LGjVrwFIYiWitJSq710T1qmVhbiSDoakljA3EdFYzKOVyFKvdBqXEL7H3zAPIE2IgEskglegmJBFLLVC4WHE4Otgin2sh5LU1Q2xoMGI1JihXxR1VyhZH/lLu6N6+AaQaFZcng8FgMBiM1JNGR0MtVEo11+fPtdKTU+ksY7TrQAg1YqJjYWhmAV/PHdhwQY7pk/tCGR1GavAymBobQKVIQEysHEamphAL1IiLi4dYZgipmJxNI7dRXwSRkBgISoikEijiYsm5YojIbwloFwL5XS1twRCKdGFKhWIun6joOGJg0Ch2SsiVWt1EMdkE5mjIYDAYjOxGqh0N6RAmOsaZFsDfLrT/3oBzMuTS5DhDmhaLiKEghbmlJaSk8C5ZvzcWzegPKTQwNrWAmYkhVzhKiAFgaWUBmUR3vKmZOQxlUvKbYkhlBpBJdesGRobcbHTGZL+ZqTGMTYxhxPkNSDgfBRkxGHR/icEgkZE8LWFA8hRLDWBsbPjVNWePJXEGPAaDwWAwspqUyqRvWgratG2LEiVLcTHbGemHOj8myOW4f+8uGjVuzG9lMBgMBiPr2LZ1K+fvdujIERanIDNh3QcMBoPByG7oKU4BKeSEok/DDEXC7w//o80TnO8BD41FkNpzBeRc4Q+OYTAYDAaDoT/SYBQIIRUlYMfiyVi15xyOb/gbY+ftgJYU8nRKV1qIcyFVtRpoyLEGiMXaOdNx+nGgzkdBE43VM8Zhy7Gr2LN8MqauPAYJOVet0p3LGRDQgk4tKzMQ4+aBlfhn22VIZDLOqVBD9tJj6KIlvyEgBgZ1SmQwGAwGg6EfUl2qCkiBHxvwGg/eyFGzVlV49BqHZaMbYN6o8fD2D8LqOVOxeOEMTPx7E66fP4qzd19DKKKx12nhLUKY31M8CZagdvUKaD9kDqb3KIHRg4binOcljB/5J9asXYhZ/xxB4JNTGD9zA+QCGWQyNXbOH4+V/53B1oUTsfCfNRg9fBy8/KPw+OIhHL70BCJJ7ovtzmAwGAxGRpBqo4AOBTS2d0ZhO+DO3Sc4t3U+/lpyEAYmUoQGBSFWoYXM0BwlS5eA6uNL3LjtDYVSgYjIGCjJuVYOheBiFos7Xt44uGoqZq07CzMrW+R1ckaBQgVgYSiFlBthoBtuqFYrERkRBaGBEWwc88LFxQVOduaQGZnD3s4advkKokBeK2g1LCABg8FgMBj6IM2Ohp/nKKAxC5Rkg64Zn3YhqNRaiPk5Eeg+2sQvEmihUCjJ0V+eq+T3i2l3ADUCNGS/kOSpBiQiAVQkLaHxC8gOXbcEHxOBbFOS/IRiGhtBw23LzjBHQwaDwWBkN9LkaEgLspQWWoDTYQy0oKeVdI1axaVp4Uz7+mn0QZrWkEJcrVJCoVTRDL85l5oiGtXnczXUqKCWAM2D5sUdq+TCLXPnECOCy5/Pj/6uihgMX19fdl0YDAaDwcjufGopOEmshX59+6Jevfoo4FqQK4wZ6YeaA9S4ee79DFWqVdNtZDAYDAYjCzl+7BjXCn/w8GEWpyAzoa0ErPuAwWAwGNkJPcUpEEAilXGxBqRSCVcLTg4ay0DnO5AyXzerJ8Yw4KZh/smhhnROBhGdKOEL+CZ8ck3iH1wTg8FgMBi5mdSXvkJS4Ma8xZ9/DMSWfQcwbcT/sOPic5iYmpCCXMrFIqAFOp2CMTrQG2cv3oNWJOW20f00EJFIrDuGzk/w+Ox/2HX2ESRkn1QqhufuBRgxYQkObPkHg0fMxPtoNQw/GQl0rgTdufRYgUCoM05ImjZ/0HkTjIwkeHHnIu6/DIWxkRG3T2ZgiPj3d7Fy4yEE+D3HRc/HEEp059H5E2jMAxmdc4FPU+OBbmMwGAwGIzcimkqgKy99fHDkyBE0aNgIhYsU+dangBTEAnkYrt16jhrNm0Pu+wDBkTHY+u8qxEuNcWjjOkRIDHB40zoExUbB65EfQp6cxYUXUfA5tx1n7r3B+ROnSSEejXWr90KpjEaA3ASVSheEhJTDb5/cQoxFWfTv3QZh5LwTZ67iyt2XQLgXVm4+iktHDyKMGBl3zl6E35sH2HPuKWJ9r+DA6RvYvm4tEszz4sOts3j1PgAbN+6EmZUU/y7fBktbQ9z28oOdYRjJzw/+d47jfrAWdw5vgRc5dtPqzbBwkGHZgg0wMdHiyKkHcKtQCmKthr/x9EENDeoo+fTJY9SsVYvfymAwGAxG1nH40CGEhoaiS9euXGU+kTRWi7XQaAUwtsyL/pMXY3jHajCyzIcK5YqQfULkcXaGqUyAWLkKUokAMbEKOBUqjgqVKsHaQI54jTFcixZHiWIFYUT201q7VCzihitqNboohbHBvnjkG4/8+S1hZJ0PZcuXRxEXBxQuWwWlnC3x5oUXHjz1hXne/ChRohTy2ZjCzMYFlSqVhrFMxLUiGBiZwd7eTjdzIp2hkORLZ3MUatWIiVPB3ikfbMykiImOI7+RB/md88BArIGZU2l0bFMHEnIc52jBYDAYDEYuIs2OhrTmy5/CkZimze50OKLM0BCPzmzA9hsCzJjUFwJFLDTQ+RhwwwyVKkikUs4fgQ5Z1JJCXEj7/MlC02pidBjIpFye9HilWss17VODRJ4gh1iqmzch8VhqVNDhj9w1iKWIf3MNE1dcwKipY5DPWAiVbtwkVOQP7Yagv6NSKogBIiH5cOEPuHN196Hh0nRdX9C8mKMhg8FgMLITqXY0pDVrKSm0U1qo70ByaXqeoZERKeCFqNhiEBZP7weZQAOpzJAr5Gnfv1gihRE5RkKOpcfTPn8Dzk9Al4+BoRGMjQx1x5L91G/AiNTwaZqGSzYyNoZUQp0JdX4EhnRiJXIcLXi5ayB3Y1qoFlYtn4b8ZsTwIOfQfCXcsQbcOs2X/g41NMRiso+/ft1fnb8BTetzodfLfBUYDAaDkV1IqUz6Jk4BPVCj0U9/emZAL3/q9OmYPnUqt57diI+Px4iRI3Hx4kU88vLijBLGr4VapeL8cJo0bYoF8+fD0NCQ35P7SJT3c+fO4dnTp7la3hPIs/itWzeEhoTgzOnTXIUjO0Lf2e+9e+Otry8uX7rEVWSyG7RMsrOzQx9SRk0juj5pH3h2gl5n3rx50YW891kzZmTb66TQynSxYsWw98CB5OMUJBoF2VEgvge9/ImTJ2P2zJnZ1igYOmwYLly4AO9nz5hR8AtCjYJChQujsYcHFi9a9H2jQKuBXK7Q+azwLVy0+yx5tFCQY4W0hSsdLU1c1FGlGlLaLUfWuW43yY/lkOuiI/UDOvw4tTB5/ww1Cjr+9hvCQkNx7uzZbG0UdO/ZE+/evsXVK1eyrVFga2uL33v1wiyi67OzUZAnTx50Iu/97zlzsrVRoCJ6qwipzHxtFLA2bQYjk9ColZDZ18LlZ4+xcv58HLt2E5N71kVsVBSURJkoEhK4cN4JCfFEUcciTmWOAX+NR+3iDoiKiuGUd3yCnOSj5o+J50KCqxRybj2B7KMGCi2MaJqGAVfK5SjXahT8AgMwsKEbOk5aj31LhpGSIBpxcbpzNMRQUcgTuHPkNLS4SoHwsGg07D8PJ3bNgTQmErE0/0RjhsFg/LL80kaBVqPSKU5a3flJqCL/VhlqOcWcDRsmGNkdLSnQSQGsIp+eDKTwVdlgr+ctdK5UAQsPncaWzQdx/cxODP1zOiYN64XatWqidpPBuOd9HcOHT8W1KycwedlG7P53FsYv24k9a5Zix8mLWDblT0z/exH+XrYFp/b/izHTF2FI++qckSAQKPHE+wUa9hgC94KGiFbbYvWR0xg/eCgOX76IEUPH4PDx/9Bn6CRcPHsSG/ccwu5VM1CpeB7IjQrj0NUbmDp6NJYunwVXM5nOeTcroc+QN4oSEug8K/z2r6DfP3WY/t7l0tZFOula9oI6VRMZIYaiSilHAp0rRqPm7kVBFnrfdFHQyeCoQUeO/ZTOULSffiue/FX/UA60UBKD9UeT1tF5bzR6lCnaMpb4jKiR+yO0RJ6oE/v3L4HKScaPSqMGeeK1x8d/7xln3PX8skaBkrzkql2nwT8oCCtGt4GC1IroR8V9WKQ2RoVVl1aQh0uUBxFyunA1L6WCq0HFxsTCsUQDjBjcGVJlAlHm5AONi0GCYT4s2bgbLSs5Iib2c750FASD8V0EIki0MTi5fRUW7LiLjt1aQyoSwMrBHmZGUsR89MWpExegsciHmtXKw5CYD2oiVwnhH3Dx0i1EKgSwsbVClP9rXLt8GU99fPHI8wI8fYJRpmot2AsCcPzMNcjylkTtKiWoxoVQJIM29BEWrr+Ahg1rw0Qmg7kR8OLhXZLndURqZDBQReHuzavwvPMEWrEYEUEf8M4/DBKRErcunMPzgDiUc6+N8qVLoGRRF4joSB3+ljITrUoOw+JNcOvBQ8ybNQtnPD0xpFU5REdEcd+ngn7X5NuNj42FRYFKGDq0L2zESq6FhX6jKvJ96779BMRGRaNAtY7YumE+HCTkOeuxYPppyHNVC+2w7vwdjOvYEKPXnMOz0ytQukF3YrAdwbr9J3Fu71pMJQbhxQMr0el/M3Hy6DZMXrAFt89vgYu5hGsh0jtaFVTSIth/6z7WLZqL3UTGlo1uD2V0FGcg0FgsVH9SvakihZVSHo9wuQGmbD6LRcM8EBERzTWtU6OGNlvT5y9PiENkrAj9p63ChD4NoIxPf0sUbRmr2PZP3L93CTNmLcY1zzOoU8QCkVGx3Punv5+o96kxEkeu38ylIa54XUAlCxFiqJFJKoJ0f2I5EBcbDUOHclj/33ZUdjCAIoOMSJVKi2JVW2DxpgPwefUUy2eORlEHQ8SSsovOn6Mk10OvPYFcD/JUwrYdm1A2nyExBvV7Pb+kT4GWvFSRTXGsXrsIN04eR7Mm1bD1vzsYMqgedmw9C2sTE1Rq6YGnR3Yj2tAaMLBFOdtonHgkRJtGTohWWePeoU2wrdoA8vexqFDFDLceK2EQeQ8G5dtB/OI8bMvVx+2961GyfU882XcAdXr3xJEZ/fHv8ceQyT73o1KLj/Wx/tqkyaeAqD0qpnTUDO3fp0YodfihI1So0uR3cgG9aC1HSLYnehxQ1wO6OzGmBzctOTdrqJDr91eTWiWtlNEhv0KoOWVBh+HSk3RfBrURdDOL0m9FLJFAQxQN2cLlQYcNU8WTeH3kKO54LfVBIPknkIK2UJ2u6FpZgnmLtkIp/jbUeUbLOzUKjEo0xYFVY3Bg6w5Ua90J/q9eoq57GWxduxmVWnXEsxObYVaxAxyV72FqYwNf/3iYRHvjvUklVMgbA6XIEqd37UTZRvXw+mkwmjQojHF9+uH2h+ifDrGeHD/rUyCXq+AxYC5GdnRBYKw57MQakkccInxP4rGkDjqUEuKN3Bq24VcxZsV1zFg8C5ZxvtiyYhF2n74NDTE8U3RTSQb6zn7oU0CNAlkxbD/yL14c2gmzys1gFfwG+eq44+72jRCU8YDZ63N4bVgWBY1CYJ6/FK4f2opijXtCEeyN4gXzYPrMxeg/fhYUAS9hJgzDkZvRcC8iRox1OVgFHMPwiesQRy48OR8bKoep8SlQksK8UvuRmPeHO7bsvooOnZvghU8AqpWywZqt50jaA/vXb0Xdbt3w5uYTlC1vic07HqPf4IZ4fDscVvDEqmvWmDugKLxjbOB3eiukZesg7oUParRpgs1/9sGe228gEiYfMp9eZ3p8CmhXoGvNblj6VxMsWX4Oo0d6YOvBR+jfvgFiSOXh/dXjeK0yw4c3/ujdqx1WThyAvVdeQypJewj/TPUpoOP9JcYOqF6rKlwLuaFJi5Zo3aYNKpXMTxRhxjfVKYjFVfe3wShlHI6wsI8IErqgV9OSuHr2DD5K86B5o6rwf+yJm6/CUKV2I5QuYE0+jFjExMRDJDUgylFAahpxRDOKiICS+yHb8rsWgoWpIdlHhzpqoNTQHUSZC9R45/MM9+4+RGBkLNGtafgafxIqeDYFSqMZ/1xrVSwOUqRwyvxH0GZIA3NnNGhUA2ZEkBINqfSiJVdgYWXFBYz6IkuS0AhlKF21Llq0ao3WLRrDycqIaxpNC2ryvItXroUKRfJyhaIOLXkXUlhaWUBqaIPajerCwdSAPB/93FPGoIvJQbufaMuSyNAOA6cvx66du7Dl31kobGtEalC65ln6HGnBrKItW6SwVpJCnkoXbTakNR6uW4x8aypFAmRWxdG7TweYkzKY1ibUahrng+wjHz5tGVOQY+IUhug9bjZ6Nq+JJp16oGTe/Bg4dR461C4BJfk9WjhoiUqgcUBojUuhUHFzhohIQUl/U0IUnO/1PZi5dCdUyRgEmYVASIwmbTyundyKlkTHzN/lCVXkexw9fQHhsaSWFxeLeAU1iIgukCshlooQHvgOD27fwesPIRAKteT7TqB2EGIjo+jYLK61MLsgEapx8/IpWBSqAat357DzRgBqNSiLCwcvQmhkAP9HlzB32iKISzfEvAXTEX11HUbM2Is+06ajWn5rIhcZ1Y0ghEyqxVPPk+jXsg76zNxBDOIonDpyEh9CY8mzjkMsqe1TQ5DKBpVjBfluBVo11CIDuLgUhKmBLpicmhR+CeQdadQKRMcR45dInq6lJv1SJZJIoYoJwZH1c1GzSl0c9wpGyKsHOHvpFuLJa46NiYZSKyTXSX6VthbExUFArllNvhMjC3u45rcDERFiGAs5Q1hLjKyE6EhiZgu5rglqJGck9JujjsBiapwlROKZ1wM8fOKN5/dv48qj1yheqQ6KOZuR96zTBfomQ1oKaL+IVeGW2Lq6Fy6cCUClgu/QtttSzP7vIMQ3lmDsPycgM9BPiwS9/ORGH1DPaQ15ibT2o/OipgGKhPT7/1RoJA6/TKw50VetJevkoRAR5cozIsBkH3c8XcjJRAlzmZC/9OWRDOhb5BSwiLzIr63cjKg5UaXfZORKDHJ9hqbD9mLryd249+8cxBd0RwknQ5zftQFeMXkxZEAbYjor8fHFPShsC+Dhvp1waNAGxkFBsMxvgucvFcQ4KIvQt9546QeUK1sQ7+6extnnQvTqXp98GEJEBAfCzD4f/O8exq4roejTrzOsRJHYt/8sqni0Qh5TKbRx/rh4Pw7T5gyF97k9uOGTgALkw3p+7SA27z0HuWk+LN+wFT6bB+Hfp444smYUls2ej+K1myGPcTz+W7cJRm4eaFqlCMJ9b2H/lUB0/b0jzFX+2L7zEhp0bgNrqQrRMQq8unsdlqVrIK+ZIeICvOAdlx/jhnfE6XWrEGogwOl9F1G1XVcUdxDi5E5SoynngbJ5LWFkqMLu1f/g6tMAThnok7S1FHxGkSBH7QF/Y3xNNVp2H4Om4zZhQFk1VAWqIf61N2xsNViy+CCGzJiEEG9v2JpHY8WmW+g1oBV5FqT2+PAspJV+QyXLGLwOJlZ/QQk2/ncH7dwdMWLWeowe/xcC3r5D1XKF4RukgPDjY7zX5oUFguFUthbenzsCg5JueHziOPJVq4Goj9FwtdLgZYwRXM0SoDazw945o7Hv1ttU10QypWWMfHt0NAVt6eCMdqLYqcEkkYqhIe+Cfq4qlQgdRi/AqKZW6NaqB17GCSChnyb9Vuk3zJ1H7X6dwaPL68tvN72ka/QBd49Kcrm6FiHd/Um41iUaVZbeN9VpOn2mU0n0L423ktbbSFVLAQf1ESAFODEIqeFIfpGkVUTvScgqKfh5PanTi7S/W/esqZ7lWrfIOVT3culEXU11MsmH3pOY6M+ULj21LQUU2i1AjeLE/GhBTu1nCZFhJX2m5DfpdSS+ezovj+4Z6q5PQJ43vXZyleQ/ArlW2mJHDXkhkWcRfdgpkN6WAgqVZ9oFJKJlF5FzWgYlllkC/llyZVcqrud70ApDlo0+oEIiIDcaFRMHmZExZ4XxIpFh0AmUEmdqpOtU0CVESGgQJC6gEVloky3dJpaaoW6LNihTohg82nZFn/790atbO7jYmhABocfQ43Xn06ZZGnyJpmnTLFUmdPZF+sHqW6l8Dw0RGiunkujQsSMcZTEo1Px/6FnHBe8+hKJExbqYumAiXh9Yhn1esaheqRwqVq8OR3NTFClXmdxnWdSuXQ0lS1eEZfxTbD8WgmGj2yPKPwBm+QqhXJmqpFBNwI7jz1GnrAP2H7+KGq0HY9mi6SjrIEFAiBKl3GuiboUSOLVvEyQlSO1f8x5eL31w6tBZCG3zEwOjGGwtzbjaWiJUyOUJ0YhJMMeYmdNRNb8h/IPlKFmuNKzNbVCivBvy5CuKifOmIejkcgwYMR3v4sxRp4YrNk6fjSBjV7iTYypWKoqjy+YivnhLVLWOhffLpzhx7jHcatVHjz9noZrkIcYuv4o/Z0xDm7YN4Ht+L7w1+dC+kTtExEDMaNlLLbTGGvoxDIYWljCQGMDO1gzhIeGIi3iHVVPG42aYJWqWcUFk4DMsnjgeTzQu6Pt7F4Rc3YxR8/aiXK3asDCMw5pJf2DYzG0ICfbBxUsPoCBKjH7wVAFqicL1uX4cK9bshdjaEWakZHz/6DZevA+A5/lz+BAph0PZGihhGoMdW9bg4NmbuHf1NC4+8oephS0c7c2JQs2omuePocq9QNna6NW7N5rVKQexQIYaTVujvKsd+QaUkJm7oF0nYpyaG3FGPPfdk2/S0FCAfQuHoFqDnggUWKKQSx6YOhZGhw7kWCtD8uxpkDadDqC6IUO/XXJhtLWsUv3W6PH77/i9528o7mT5ue+fWicGlmjQpCmKuBZDy3bNYW9iSPQK1TUirmbNTSpHrlF3f0SPER1Er58GYKN/BQIJSlSpjwbVS1JtT2rmhnBv2AJlXG306GNAjBGRFCWrNiRGBLmP3r+jRrlCRLdTv5VEvZqoF3XB5CwLlEPntk1gaSojx3wOdJeog+n9Jd5Tat4Ap/fylUaXHj252ArN6pQHMQW5d5+IkJQ3SfPTXRs5ipzr7FYbrRpUhoGUtoDp3n3iM6TXRf/Se+Bq6onXSI7hygr6N9kCmPy42IAzBgwl1JRIG2qVGvaFyqM7uZ/f2jaClRH5HXItNBAgLVeSlln02dK/37+e9PHlhEiHD3M/lm6IkEtNHFGulD2ePfmAouUroGmr1jAMvIa/l+5AHBUuPX6EtWrXxpXLl/lU2qCWrEBqg1GzZsE4JhQtiIV3ccNU3FBVwrZFg3DpxBGExVHr9ueulyrnKlWrwtfXFyEhtOky/S+RWqMOhcvCNsEby9fvgUPxqgi9cxzBRs4omt8WDy8exJFr/ug6cAAa1KiEON8bOH4vDC3bNIKpRIkXD59DK1Xi1ZswSDWBOHjwGDRWReFWvACi3z2A54soFLDX4NbjEBRxEOHmE38UcBBg05ajKFi2IvJaiXD10jWY29niyd1bsHQuCr97FxBpUgg1KhSGlAhzRGQ0IoNe4eY9byiFBqTAr4rKVaqjXZMaOLNpOuZtu4sK1arAyUaGy6fOwqxQOVho4xEd5ovtuy6i8e+D0KNNTfi/9IV1HnPcPHcV5oVKQBwZCPvSdVC/rjsMwh5g0ZoDyONWA8VIPlphPPasWg3DCm3Qt0VJ/LdqJcIktgjzvot487zQksL1xqNXROo/99PrA2q5W1lbo1ChQrhx/Tr30aYGqqyCn3vi2LVXKFehDF5d2Ikdlz6gfZcOUAY+x0FSSJ9/qSKGX3NEvX2Eg1vXYenKlfCONIarcQiWLlmDmzfvwPvVOwR+eA6v58FQBT/BoUuPYG0qxtUzJ3Htmidu3PXC61fP8eDeHXheu4K7Dx/iysUbUIu1eOh5EWcP7cL+Kz7In8caT25dwgOfQPIO43Hx4BacfWmI5Stn4sOtM8SAILXCH3wH+pR32j9cpdMYzO1XAZNHzkDVwX/j92p5UKxhD3TyqIUa1csg2D8a1Wq7we99PH4fNgqd2zWCKugN7Ct1wPQJQ1G7bBEUqd4BSxaOgzHUcLTOi8rNmsFFFAvzMs3Rs1V1uFX1QOff2sMeYVA5VMGYPwehZcMqeP/4Hvwj4tP17ZcsXRrxsTF48SEMI6fNg/beBiw/H4n1G5dBGfoRrXr9Dx1b1YMqQYUu/Qci7v0rFKxYAWVrkALdIhKCYs3xR2t3FHcn19ipA/KIw2FYrCmmjh+GqqUKoWT1RujauSNKOBrAsnhTjB7yG6pWqw4DdQzqdRkCK/KNiIo3x5g/eqJycXuEq20xZPRwtGtZD9G+T/A6IILoEzXKlC2LyMhIvHv37jtlgJYYmkJ0Gj0DZRS3MeWf85i5bQusA31QsGF39OvRGUVsSO3aoTJGjegHj5puCInSonpZF7wOFWH05Ilo3aIFqhZ1hFujjvitTWu0J+8r3OcBXgdGfldWaMuCsbExSpYshTCRK0Z3KYgxQ+ag1pBF6OluCVG+mvijTzeUcjaFY7mWaFbGCOHm1TG2TwM4udVDjy6dUNA8AdoCjTG4kTOexeXBpMmj0KhyIXyMMsOoyX+iRYtWKGMP+KsKYNqsP9GkaXPUdq+Mpu27oXIBCXyCjTDirzFo37wu57jett9ocg/N0czDHY7F62HpohnILwnE9Ydvufd+7epVztD4HtSHIF/5Nli37H9YO+4vhNlXReMqBVG4WlsM7NUFFVzNECUuiOGj/4fWjd0R+MoX7h3/QL9unVDEljwvu/IYOaI/mtarDF+vuwiMSki1vNJyxJrorY6dO3/RopHrgxfR4SgCWR4s3bER3ge3wr3tb9g8/jfcNm6BfVOboF/P3njxUQnJTzogZUpzagpQC7RYjWYoYxaG/aeuE5WYNgek7AZtVpOYOKBlWw88Ob0fTwKj0xXUR1+ktvuANvdZOJdGB1JzMlEGYd+ufXgbFvultU9eEJUR2rVQoFx9uBcW4OCBi4intcmvxJvmZ+taEe3b1IMsxh//7TuOQu7NIPG7hlM3fWBs5Yy2HZrgwdHdeBpEf+fLl0+/F5HMBC757fExSIEWHevh5sH9eBEURQoG/prI76pUuq6x1IiOPuVdkaBE3d5TMKqRITq1HYX2C7agjvQ1lIWr4NyM4TBoNxHNrAGTImbweW+CYgY+2HvpOcyN8qBlx5IY3qIb7ofFw8WtA9YvaIoxE/dhOvm212+7iD4DWyAqTIO4wHAULCLF3j2XiTIMwb2XwIDBvWCD95gzfjKuvQgi9/BzFaVP3Qcfg3Hi6kP8s3Uvwg7+iZkXNNizfjkcLVT4+Oohzt14yTnYNWvcGMeITLTp0xQ71pxE+z5dYBQTDv+EBLjaGOLI0XPEwAiHzLUOKkkeov/0PfhtwCBULVcGJUihdfNaCAQRJ7DinDGWz2+BgA8SvHt1G+61G+DayX2IiFXjzbtA1GvbFSVtlFg+cxIOX3/BtSiltvtALhdi6LJtKOm/BwPmncOyAzth/OotilXPi32bjwPSeHh/EKAbMRCMIx9iw4Ug/K9VSTxOsIXy/CLsj6uGSR5E3iwL4/qiKTDvMAp2Xtvw1/JDEBro5sRJjsTugy5duuLsMw0WDsyH5o1HosPMtejj4QKtSoCzRHZjNQrcfByFsSN6k5p0HJ75JqBmEWPsOHAG2vhwBFtURL+q5gi1zI9dw7pC0m4O+pUyh0ryFt17rMeyPXPgdeopMTjFmLjsMRYMq4JJy89gxJDe0CjUEMe+xrmbLxFL3lfLJh7YPH8cqg6Yg5h7x1GpXiMsGtUTL4jR3qNH11R1H1CjoEDVLlg1py0GN+kMUXkPlHcxhNSiMKpWroAKbqb4Z+pmVO/aBU4iPxy6G4t+zYpix96T5AOJx0siw1TGLOWvMGsiqcy++kjKqtTJa0rdBxnTUpDJpKelgCIQyuBatBDeP70PUu1FlZoN0KisHVbOn407L8M+dUP8DBnRUpBa6G+FfXiJp6/8uImncrJBQOH6ApXkQ/fyQmisMlO7a75HaloKaFO3sWM5rN2yCOfnj8LRV1I0qVUEEseqmDV7PFo3rIi3LwPQafhk/E5qraXthVBYVUSXJkWhNS+LQQN6ommdkvC6cQvh8cSQ1apg4FQHu7dOwJZJI3FbXRnrFveDWb5q6NGmARo0JrWZjx9RslpVhPuHosPgP9GV5OugCUSIqRv+njsdnVs3QvlqjTF+4p8oSOwY6wJ5UbRKa9QvqEV03roY07UOrIvVwKC+PVCzbD7Ei50xcuwIdGzngdg3XnjhF/5N86U+5V0kFuDN47uQ25TD8GF9YRp6B3OW7IBlwVKoWqcB8qp9sGLHDXKvbtgwZxGELm4o7mSK8/vX4fRj4I8h/VCzlD1uXb8Nh+IVkcdCBHl4KA7t24E4i1IwfH8afy3YCBOn0ihOaq8vPM/DH7Yo4WKMkAB/3L5+A0FR8lTXvL7mU0tBfBxe+75DwWJuKFuxGlo1rMK1ls3acBnFK1SCi70UnhcuQ2RihpdPnsLIyhAnt25DnHURGIZcxeiJa2DiUhxFXfPB9+4F+ERKYZTgh7uvo9G4uQcph4MQEBRP5DAaMsciqF0pD7YtW4loAxv4XvoPZ18qUdWtOJShL3D7RQxKFcmDiI8BuHfzOt4G06GCqW0poIYkYJ+/KMqUr4imrRrD9/RGTFu+GRpSiLmVKICgJzfwNsEMhR0kCPJ/h4feH2ApS8DuvedQtVl71K5WEUax73D/lT/ePLyHBBNbxL17jPvPP0BADNGUnjQ1YGlLQZkyZXH3kQ8qVqqIBqQmbxv/ACOGTkOoxAFuJYsi9v0DHNx/GLE2JeAQ/wTTJ8xDnF1RuBXOj4BnnvDy18A8nsrNNXT+439wiLmPlf95oXmX9qhStiien/sPBzzfwslWi9sPPyCvlRC3H7+Bg7UAm9b/B7vi5cn7ksDz4hVSQTHH84e3IbHKB/+Hnog2dkFxGw0ePX+PEqXdUtVSQH0VQt97432cNYaMHoSKLhIcO3YD5erWh5kmFB/8YyEzJXkQ4zwiNAhndm3GG60DyhZ1RdDzW3gTY4wiDlJ8DPTDDc+bCIlWsJYCevkszDEjK0lNS4FGpYSFS21s3DwWa0dNQbHfRqChmwRh0WY4uPgPRJb7E4MqxeLU0wS4lSqHMtYhWHE8CC0rqLD2v1f4fWBnyMIeYvyoyXjoFwVDAxGMXBrh4Oah+LNjB4QU7I710+vD298Mr/eNwV273pjW2Ax+UieoA8LgaB+HHbsvQ2MoRLXG3eG7709M234fJcrXx6LFI7Diz4UYMH849i/fgWYD/oCdMhynb9yBR6P6OLF3O6LiNXgfEIq6bbqggrMUa2ZNwH+XnhED6Et5zjx510IlMESNhk1gGf8aZ648gJIUKdnJ7mVhjnXQFj4jm4Lk+6gLU00Yzp86g3ehcT/sikpKYkuBvsMcU4PI1LYo6ro749KJi4hSUsdzfudPQK+ThTlmMBg/hHoJh/lew6Spm1G3Zw/YqN7jzJ7/MGnyHJRuNxK1TR9j7KztMDIxQujLWzhzzw+WSj9cvUGqvFIh3j+7j+uet2BSpgNOn9oMZ4kI0W/O44/Ra/Db+AUY1cIOowb8iXNEqTvX6o1WLkEYM3szxMR4OLJlCfZfD4Jb5ZL4+PAKpkycCJPKvbFm8QSYK/1x6sJjVK5eEo+vk5rUjQvYuus4Ht44ilXz5mPWyr3IW6AkjJQf8SYgBglhH3Dn1i28+hCaqa1e3yKAWJuAG6cP4MSVh1BlM4OA8RnqaB4f9hYHd2wisnUYfuHxaTIIMhLqlBgb+hJHj5xHNB3yy4SItRRkNKyl4NfnZ4ckphki3tTjmEZao/7kKesvOuZbhBKVqsNBEo5rNx5lWi2ayftnWEuB/siolgJ98yu0FHxjFNSsWQv5XfJnSFCEjMKRvIQA/wCylv2MAqVSBffq1XHi+DHkdXL6pg+WkfOhioAqfGMTE3wMDk716INfEeq0RpU3DQhDAzDlZnmnz8LSyorTpdFRUdnWQKLXSX1i6N+YmBhu2Ft2gxZT9PmZW1ggKDAw235j9DrptZmZmSEoKChb64KzZ85wBuCBw4eTNwpOHDuG/v36Ye68+WjarBkXICcnQAMPLV2yGEOGDuPWsxv0mqKjo7Fn9y6MmzCB38r41Xjz5g1OnTyJgX/8wW/JvaxdswZ169blWk9yO4cPHuQK3Bo1a/Jbsid7//sPzvnzo3KVKvyW7EdoaCg2bdyIUaNH81uyJ4HEaNm9cyeGjRjBb8me9OnVCy9evMDR48eZT8HX0D6vrx2mqKe7zMAAMhoYhN/GYDAYDMavTK42CmikqGCfm5g5uj/+GLcK8UJd1DCpRIuz25ZgwaptWDFnCvZcefGN0cBgMBgMxq9GrjYK6CQoDsVrYkC31jAzon0/WtpsAHVsGB54h6NWy5ZoVKsoXtx7DJWWNaowGAwG49eGlXQEGuqYzgFOHVkenduDA7f8Udu9IE5sXIvdJ5+hUu3KEAtyjuMlg8FgMBj/b+9OwKoo1ziA/8/MOWyCguCGLEqQLZqoiKZp7nYzzVveNCsNEXdFxQXXXEotrdRudsuNW6TiBuKGes21rlpquaLmBoogq3DYznrnG8asm9W9RvGdmff3PPN0eIH6msPMvGfme9/vQWg+KbBZTKgd2gOL3hgCg6kUTbr8DX99uinCnh2AGVPGYeqcOegW6gczW6eSEEIIUTG6UyCR7xRYKi76rJ+8la0qZmeLf5ikzcJhoSMhhBBS+Ry+JJHd8o+dNBHe3j7Sax7XbdDBJCUXFy9c4Lrch/w+hXfuyP3+n2jaVIlo1+lTp+Dv7w9PLy8lol1Xvv9ebmDj6+enRPh0STo/eVSvjrr16ikR/rBmUGfPnkWLsDAlwqeS4mJcSE1FsxYtlAifUnbulK+fSdSn4M9FfQq0gfoU3EN9Cu6hPgWVh/oUVC7qU/ArWE+CH5aK/RHWv4CXHt2EEELIH03TSQHrU5Bz5TgWTh+DmFkrUKb0KdCLNqQe242pwwdg4ZrDDrceBCGEEPIgNJ0UsD4FtRu1QcRLz8LJIMAuTym0w2IV8ET7HnjhmVbQyxMNaaohIYQQ9aPHB3Y7bFJyYDKZIYgirp48iEPfXoFOFGA1m2FWqhIIIYQQtav0pIBdWG1WM1hVH1shjT2Tt0gXV7tOkNdfZ0u/6u/z/L6qyH0KmvfE4rnD4WwuQ1BYZ3QKC0G5sRyt/zYesVFdYZYSBkIIIUTtKvHqrIOTaMan785CyunbOL1zFRYsW463Zi3ATWMJ4he9ga1HL+PKyX2IGR2NQ5dy4WTgo4TQbrPCZLbIr60W5e6AjvUsoDsFhBBCtKMSSxIF6O15ePet99E+Yip8M/dg8aavoHepj8lvjMPhuHnICXgOQ7s3xMLZ89H4xVHo8ngd6WL8+y66rM5y2pRYBDZoAL3I4aJFUnLB9uWZ06fxdIcOSpCoTX5eHi5dukS9KCRfHzuGoKAgePv4KBHtOn/uHNzc3OTzE8/Y+cnT0xN+/v5KhD8lJSU4cfw49+WdxqIinDp1Cm3atlUifNq4YYP0gdiGpK1b/7g+BYJ0Uc69ehyfJ2xHuZsf+g/sB+PZvUjc8w28Q1rjlZeegbuuGInrNqDBU73QrIEXLBab8tsPhvUBWLpkMaLHjuO6T0HC2jWInTpViRK1SUtLk5uBDBk6VIlo18oVK9CpUyc0lBIDrduWnCz3KeD9ArF540a5T0FYy5ZKhD8FBQVYvWoVxo0fr0T4lJ2djXVr1mB0dLQS4dPgQYNw4cKFP7ZPAZuw5xXQFKMmTkXMyAGo5+6EkFZ/waTpMxDZtytcdFZY4IKe/V5DE78avzshuIvlNVa5PfGDbXbp4zyb+/DfMYPBCQa9KD9e+PH3HmRTci+iUuw9tklZN5HOA9J+YPuDVOwLR/i7cIRxOsox5ijj/KVrkqarD1ifguzL32D+xKEYNuUjlMp9CgQ46Uqxal4sliXswOqF07E8+QT0Bra0MiGEEKJemk4KWJ+COo3aILJ/L1R3Yxd9KXPS2WFGNQybOR8t3G7huxwPdG3XBHbpZwkhhBA103RS8N/YpMXvdq/Hpj2HsHTaCCzbmYo61e24dDkddoHHxZYIIYSQyqP5pID1KfBp+hfMnzYIBlMpnujWF326tcOw2cuwcuk8TIydhG4tH5J+ju4UEEIIUTe6U8DY2cSoiokhrERDnnRjtcIiJQJss9pokiAhhBD1c/ilk0VRxJzZs9C2bVsIHN7iZyWJpaWl+OrwIbz4t78pUaI2WVlZOHnyJJ555hklol27d+9Gk8aNUc/XV4lo17GjR+Hh4YFHH3tMifDpqy+/RK1atRDy8MNKhD+stPuLvXvxfO/eSoRP+fn5+PLQITzXq5cS4dMHS5agsLAQW7Zt++P6FFSFu30KYiZM5LZPQSHrU7Dmc0ycPFmJErXJyMjADukYGiwdQ1rHask7d+mCgIAAJaJd7LzKmjjx3tRqS2Ki3GAptFkzJcIfo9Eo98CIHjtWifCJJQVr4uMxcvRoJcKnqMhIpKam/rF9CqoKy2tYEvN/bSaTXE9q+q+YTfp32e02mKXXP/55i8UKi/mnsf91Y/8N9hiCqBd7n+k9rsD2A/ubJ4DZbIZJOpfwzhHG6SjHmKOM85d6KWhuToFOEFGWcwUrFk7DgMgpyCgXIOoAg0HEie0rMWH62/jw7TewJH6vFHSCQVeGg0lxGPxKPyR8eQ3OnKzXQAghhFQ2zSUFrDuhS+2HMej1V+BXy/2HSYRmsxXhzw/H7FE9cSe/BH4N/CHCCrPdFV1fegVdwxpBp0xGJIQQQtRIu9UHdhtMJjMEvYCLx/Zi3zeXcODztxA1LQ7BLVqjrks5DiRvxvEr2dBLP8MeHVgoKSCEEKJi2kwKbBYItZvg3fdno77BipAnu6Nb60fQvv8UJKxehH59X8LTrUPRoVcfhAfXgrFExCuTF6B/x2CU/85VHQkhhBBeafpOAZtcwx4esMZEZosVVosZZWVl8mYyW2CRvs8eL7CaBvY96ldACCFEzX4oSUzZsQNRgwejS9eueCg4WLoIOsYnYlaFyNZvr1jyk8eSRMhVDannznG/fCp5cGxZ1ytXrqB58+ZKRLtYv4bAwEDUrFlTiWjXxYsX4erqCn9/fyXCp/Pnz8tlab4c95YoKS3F6VOn0Irz8k5WOnleOt+3DA9XInxKTk6GIAhIkv75q30K3l64yOH6FCxZ/D5Gj4mWX/OGjYk13diQsA6xU6cqUaI2165dw66UFAwdNkyJaNeK5cvRsWNH+cOF1m3dsgU1vb3R9qmnlAifNm3YgAApkeP5QpaXl4e41asxPiZGifCJNTJLWLsWYzjvpxAZESEnrb/Zp4DlCFrb2IVbTih+Eq+4oFeEfxx/8I2oF73H99C+uMdR9oUjjJP25Z9Du3MKJKJej7QTKZg2ZQZmz5iK+N3fQTQY5GqDS//egjlvzMasWW/jxLV8OUYIIYSomaavdFaLBX6h3fHmnIloVMsZhUUl0h6RdklJDpJ3foteoyYj4i9BSNmyD1bold8ihBBC1EnTSYHeYMCZXSsxfOJSBD39Inq0DsGN8ydwNsOIIF9nnPr6JL797ip8Q4KgF+h2KCGEEHXTdFLASg6b9RqB1R/NwVMtmyO4QV34PRyKxsEN8cKIqYh8/mn0GTkNg3o0g9lkVn6LEEIIUSfNPyi3mk0oLb3Xm4D1I2A9C1g75PLyMmmrWCSJEEIIUTuHXzpZFEXMmjkDTUND5df80ckJxzfHjqLHc88pMaI22Tk5OHPmDDp26KBEtOvAgQN45NFHUad2bSWiXaxng7u7O0JCQpQIn775+mu5dDIoKEiJ8MdYXIwvDx9G9+7dlQif7hQW4tjRo+jatasS4dPKlSulD8Sl2LJ166/3KXC0pICVDS5dshjjYyawL5QoPwRpTIXSH0nC2jWYFBurRIna3LhxAztZA7AhQ5SIdq2STjadO3eW1+fXuh3btqGmjw9at26tRPiUtHmz/H4147j5Fuv3snLFCowdN06J8Ck3Lw9r4+MxaswYJcKnqMhIpKam/nafgt9NJ8DJ2RnOTga5vyBbqtjZxQUGfcWneFFvgMuPvq4MLK9ha4GbOdzkcbF2yVZaM0HN6D2+h+0Htj8I5HX12dwl3rFx8v6esXOpIxxj7LzvCOO02e6/wF+lJgUGg4DDG5dh3uLlWDJvFpIOHcenS97C8rg4zJ05DyfPfos50if6z9Z9hthJM3E+qxwGseo+3QuiHgVp32LJ/DcxZ+4C7PsuHXopWRF0duRmXEbSPz/Ehi9OSTEqRySEEKJ+lZgUCLCbcvDNuVvo0qsv/tqxKb5MXofUPA+80G8AQgNEnM50xoK/z0ONoptwqv0wAmq5wWKtukl8dpsF+hoNMDJ2Gro+5oEjx07DohNgs+tQ/+EmCKrthFs386ET+HssQQghhFS2SkwKbNAZfND6CX+kbPwnEvZ8iw59BqBxrWKsWf0xTqbrEFrPiNd7v4rv7rijYT0X5N8pgVCFF1xBNCD34kHExr4Nz1Z9MX5gVxhv38TtfCNsFrNceWD9hVsshBBCiNpU6uMDs8WG1r2HYMbE0ZgwYxZ6tGqC/qOmYNSwYZg5exKeeLwVPt64EdNjRiLytb4IqOlSpcsRs/LDBuG98e47sXikvjecDHq4e9VBHS93mMrMCP/raMREdAL1KCCEEKIFlT/R0G6TLqLlcs0/u9yzen9Teblc+8++x16zyga2nDAP9f92aUxsGD8siiSN+u6o2PdsVZi0EEIIIX8mhy9JZOtBL5g/D8/17CW/5g3LM0qKS/CvPbsRMWiQEiVqczMjA0e++gov9umjRLQrMTERYS1awD8gQIlo14H9++Vyr9BmzZQIn/bu2YO69erh8caNlQh/Cu7cwbbkZLz62mtKhE85ubnYs2sXXu7fX4nwafasWbidlYVk6dqvuj4FHyxdgpiJk+QSSN6w8bH62rWfx2Pi5MlKlKjNrVu3sEM6hiIHD1Yi2sXWvO/SpQv8/P2ViHal7NgBbx8ftAwPVyJ8Sk5KkvsUsCZwvCouKcGKTz5B9NixSoRPBQUFWBMfjxGjRikRPg2RzlXnz5//E/oUVAFWb1lWWip3DuR1Y3XARL3Ye0y1+RXYfmD7g1TU1jvCByxHGCc7xzvCedRRzgW/1EtBFUnB/4XNHbAasT85AR99tAJHzt+EIArybX6rpRzXz32Nfx0+CRtEOaaDHaVFuTiyLwVn0/Khl36WEEIIUSPNXeHYhT4vOxsN2/TC6z2aIDF+HW6X2+VHDy7uXnAX8/HV4dOw6ip2jV1KDnzq+SDz3HGkphVApJ4FhBBCVEp7H3vtAmpUE7Hpg3nYm1ET7y2KRU2YUGaywma1wGQy427BAauisFitsJhMsLDqCUIIIUTFNHgv3AqrwRuvDh+B0PouSEvLRGlZKUrZEskWM2o/0hkxo/vAYDejrLgE5WbWx92AHoPH4dnwAJgoOSCEEKJSmksKWK2FwaUaatetJ8+OrlfHG9Xcq6OGu6u8sJJocIGHu5v8s+6eXqjmopfvHLhW84Crkyj/PiGEEKJGPytJnPPmW+jWvbs8G9URsJK/ZR/+HcOkT/4VzYf4crckMXHTRkyYOFGJErW5dv26XOtNJYnA6tWr0b59ezz00ENKRLu2b9sGr5o10aZNGyXCp6TERPlDUlhYmBLhT15eHuLj4zGG8yWJs27fxqYNGzBi5EglwqcRw4fj8uXLPytJ/FlSsPDd9/Bcz54O1afgvXcXYey48VwnBQlr12BSbKwSJWpz48YN7JQOrqghQ5SIdq1auRKdO3eW6961boeUFNT09kbrJ59UInxK3LwZgYGBaN6ihRLhT2Fhofy3NXbcOCXCp9zcXKz9/HOM4jx5iYqMRGpq6m/3Kbi7FrojbaxPwf3iPG2OsL42eXD0Ht9z9xxCINfVO0JtvdUBxukox5ijjJNdN+9HgxMN7xH0ehSkncDC2TMxc9ZbOHg2Awa9CFHaMs4cxNtzZuOttz/Epdsl1J+AEEKI6mn6SmeTMuNawWHo81w7lGSmIT2zADpRD5RkY92G/fjLyCkY0Kk2NqxNgVUnxQkhhBAV03BSoIPBoMOhzXE4YfRDzNBeOHFgH66kpyGz0IQ6njpc+f46rl6+hZr+9SEKVHZACCFE3TScFNhhNtvRplcE+nVuAv+WvbFk3hgE1PVF3dq+eG3CbPRp+yg6vRqDkX1aw2KiZ6SEEELUTfMPym02K8zyJBuz3LWQfW212eTuhhWThMzS13SXgBBCiPqpIilgZX8Gg4HrTRRFZbREjeg9voftB7Y/CKDX6+WNd44wTkc5xhxlnIJw/8v/z/oULHhnIZ7t0cOh+hS8/967iBoyFAKvfQqMRrl5UQw1L1Kt69ev41/UvEgWpzQvCqLmRXKfAta86Enemxdt3gz/gAC04Lx50efx8RjNef3/7awsbNq4EcM5b1408n9tXuSIScGSxe9LfyjR8mveyElBURE2JKzDlGnTlChRm6tXr2JXSgqGSQea1i3/5BN07NgRwSEhSkS7kpOS5OZFT7Vrp0T4tHH9egQEBiK8VSslwh/WFIglnDETJigRPmVmZiJh7VpEc95kKTIiAhcvXvzt5kW/hyCKMGZdQtyHi/FR3GbklduQfvogPnh3ERJ2HIFN+q99tz8J70mJx+a9J6Svq/Z2lU4QYbqTjrWfLMV7H6zEhVtFcj8ClluUFObg37sTsfvYRbotTAghRBMqMSnQQbDmIW7VGjzRezj+2tiARXNnYEXSaURMmIrqWYcRv/s0GoWGo5F/NXy551/IKrJArMpP93YbdC5eCG/TCrasc9h35Bx7ICoveuTtG4BqthykXrglJTuqmHpBCCGE/KrKvVMguMBNb0deYRHy8wtQva4fnKwlMBYXoajYBDcpafji39+j5+sj8ZjnHXydegOioaouuDrp+m/HuaMHkev6CKKHvIjvvzmCW3eM8jLKFosJ5eVmeeVEQgghRAsq8Ypsh8nmjMGTZ6GNnwF+bV/C1OhRmP7GeLiaStBraCz6PtsRz3RthdzMPLw6YS56t/SHyVRVPaLt0oUfaPb0s2hSR4diz6ZYNH8cvKREQacTYC63onmPKIx4uR3M1KOAEEKIBlT6x3S2xoKbRw14uDnDZrXCrhNRw9MLLgYBVqsNgt4ZXl5ecNYL0s9W/adwNgRX9+rwrF5NHrzeyQUuTnopZ7BD1LNyQppPQAghRBscvvqA1VouWvgOXhswkNuSRGNxMbZuScLo6GglStQmPS0N+/ftw2sDByoR7WJlY23btkWDhg2ViHbtTkmBp/QhiOdZ/cz2rVtRv359hDZvrkT4k5+fj/Xr1mEo5xU+2bdvY0tSEgZzvoz6+LFjkSadt7ZK137VlSQuXboYMTET5de8uVuSuG7N55g4ebISJWqTkZGBHdIxNFg6hrRu9apV6NKli1z3rnXsvOrt48N9UrAlMRGBDRogtFkzJcIfo9GIlStWIFq6mPGMJS9rpMR45OjRSoRPUZGRSE1N/WNLEquK3WaXkxieN0dYU508OHqP72H7ge0PUrG2vslkUr7ilyOM01GOMUcZp409678PVSQFD4pNKITFiGNf7ETyzgPIK7XIjyB0goCygpvYszURO784imKztKP4uwlBCCGEVCqNJwV25N7ORnX/YFjSv8KKhH3QORkgWIpx5lw62j7/EjxzjmDlpsMQDE7KbxFCCCHqpOmkgJUlFt0pRPW6jfBCz64ouHYBeeV2iC4e8PUowoKZ81Hz6ShMGtARFge4BUgIIYT8HppOCmx2HRo0egRl6Sdx/HY1zJg+Crrb13AlLROo3gAvPN8JxvTzuJieIz9SIIQQQtRM21c6VnghOCPosaZo0fRRuOqlXKB2ffjV9YFvYAhCmzVHi7AWCKhTA/ZfmJRBCCGEqMXPkgJWQsdq/x1p433MbEIjj+WSpPKwO0n0Hldg+4H2RQVH2ReOMM6Kcyn/+9JRxvlLY/xZUsDKFFg5hSNtvI/Zaq0YI23q3azS+3y/uFY3q9V637gWN0fZF7yPk51L7xfnbXOUcbLtfuhOwZ+0OeJ+pe3/2+g9rthoP9zbHGVf0Dgrd3OEcbIx3k+lzikQRD0K0k/hw0Xz8d6yz5BpNOP7YylY+NabWLVhL8rsAgwGPa58swPLPk2BTa8HDzdZWA+CgpwsFJaalR2lg85uRtr3qbiSflv6UttTLwghhGhDJV7tpOzDmovPPktEm5fH45VWXlgy7w18tusyhk+fg3rFJ5F46DxSD67H8oQvkJGTA2uVpwQ6ODkBB9ctxsCBY3AwNUtKWgxwshfio3nzkOESAOvlFCz6ZAf1KSCEEKJ6lZgU2CEIrqjuDGTm5CIzKxvegQ/B2VqEvPwc5N8xQZd9DutSTsHD2YKzR7/Ct5cyIeqrahVClhDYkLh0Lvbe8ED7UF9cu3wVJuih19lRZrbD2VkPJ2dn2Nlqj8pvEUIIIWpVqUmByeaEiEmz0e0xHzze/XVMHh6F6XOmoJ6rM/pFT0f/Pi9g2uxZmPrmYmxOWIaWDb1hsViV3/+zSeM16fD86Ll4Z/pw9O77Cnp1bomM7w5g/7lCjJ40ClmHNuPbogCMinoOsFDzIkIIIepW6Q/LbVYbRIMT9KIOVnmGox0G6dO2AOl1xYKMMh7mEjAWswnFpSY89EQYArxc4PtoS4Q/5gfRzQfPvNAPz3d7Eq6iXW5pQAghhKjZz5IC9kzdxcXFoTZRr79vnJfNWdr00hiJerH3mR07pOIcwv7mCeDk5CQ/guQdG6cz5+Nkx5gjnEcdZZyieP9H9zq7hL1g634PiYrCpNgp6NChg0Ms98mwaoG4uNUYMGDgL5ZYVCU2JmNxsbR/t2HYiBFKlKjNjRs3cOjgQbzcv78S0a6EdevQunVreX1+rdu7Zw88PT3RomVLJcKnlB074Fu/Pp5o2lSJ8KegoACbNm5E5ODBSoRPOdnZ2L5tGwZGRCgRPk2ZNAk3bt7EVunaX6NGDSV6n6RgwTsL8WyPHg6zHjq76C5Z/D5Gj4nmNikoKirChoR1mDJtmhIlanP16lXsSknBsOHDlYh2Lf/kE3Ts2BHBISFKRLuSk5JQ09sbT7Vrp0T4tHH9egQEBiK8VSslwp/c3FzErV6NmAkTlAifMjMzkbB2LaLHjVMifIqUkpaLFy9im5QQ/jgpqNQ5BTpBhLkoE9vXx2Pj9oMotQnISzuDtf+MwxfHLkAQbDi+PxkrV67A+qTduCPlHaxHQFVh4y3NvYINn8ZhtfTHdujUdfmWCoubCm9hW0I8Nm0/hGJL1Y6TEEII+TNUYlKgg2grwPK/f4y6bV9C29r5eHP2DCz95370jBiC8rPbELdlN3btSEH6jSwYzXq4ueirdAKfXi/i0rG9SDlyBrezC+Ds6ib3sNebcvGP95ejfqeX0NI7Ax98nAy7SH0KCCGEqFvl3inQiRB1dpSWm1BWWg7X6jUg2Ewwm00oN1ngJLqiXc/BeHPeRJSl7sPRC9lw0ld6AcT/SAeb1QS9dwhiZszF0J6NsWXzdhRLSYpd+p5etKKszCz/fzhXY8mC8muEEEKISlXipc4OM6phWOx0BAlZEII7YcakSZg+ZQjyr1xEm76j8WqvzmjVrAHOn07Dy+NnoP0jNVFuqaolie2wWnVo3Ko9fKyZyHNrjLmxg2DNuYVMowGjps9EgPUWXBr1wLhB3WBzkImXhBBCyIP6ISmo4ekJs8mMtLTrDz5hz26XLrV6+DZ4CIG+PrBbLRCc3BEU8jBqe7rJq0c5uddEyMPB8KrmJPcwqFp22OwCavs1RFBgPQh2G9w8feAjjdUGEfUbBCPA15stHan8PCGEEOLYiouLcSM9HR7uHj8rn/yh+oBJSkzCuOgxcmnK4KgoPPLoYxXfqMoH/7+BJTDxn32K/q+8ym31AXsDdqXsxNBhw37SwImoA/urYyWJXx4+jH79+//ikqRawFZfW5+QgPDwcAQGBkppt3axfcFKEtkHrrCwMG6PfTZOVpJYz9cXTZs25XKc7BhjJYlJiYmIGDSI233Jxpmdk4OU7dsxICKCq3OBIF2LjEYjdkrv9cf/+AeCg4Px2Zo1qFu3rvITFX6SFNyVdv26XHOdLmUS7A+Gd+zCe5//Da6wMWr5YqF27P2l97gCO2ew45H3Y/LPwCYuy3dQOd8XjvCeOcoxxvM4WWOxxxs3xlPt2qNaNTcl+lP3TQoIIYQQoj00p54QQgghMkoKCCGEECIB/gMra3KxIyJCUwAAAABJRU5ErkJggg=="/>
          <p:cNvSpPr>
            <a:spLocks noChangeAspect="1" noChangeArrowheads="1"/>
          </p:cNvSpPr>
          <p:nvPr/>
        </p:nvSpPr>
        <p:spPr bwMode="auto">
          <a:xfrm>
            <a:off x="6762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0DB553-9E67-49FC-9C09-E4F07B086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2793492"/>
            <a:ext cx="8572500" cy="36195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F64CB0D-550A-40E8-A297-D0735CFF38BC}"/>
              </a:ext>
            </a:extLst>
          </p:cNvPr>
          <p:cNvSpPr/>
          <p:nvPr/>
        </p:nvSpPr>
        <p:spPr>
          <a:xfrm>
            <a:off x="523875" y="3886200"/>
            <a:ext cx="1228725" cy="243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9567C3-9979-4CC5-9D40-7F52478A35F6}"/>
              </a:ext>
            </a:extLst>
          </p:cNvPr>
          <p:cNvSpPr/>
          <p:nvPr/>
        </p:nvSpPr>
        <p:spPr>
          <a:xfrm>
            <a:off x="3429000" y="4205922"/>
            <a:ext cx="1228725" cy="243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73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How well did you listen to our recent speaker?  Half point each.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did he major in in college?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Where did he graduate college?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 did he work for most recently in Seattle?  Who does he work for now?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Through what sport did he get his foot in the door in the tech industry?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lot of stakeholders want to be what with a capital letter even though they are barely that with lowercase letter?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14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 with your teams.</a:t>
            </a:r>
          </a:p>
          <a:p>
            <a:r>
              <a:rPr lang="en-US" dirty="0"/>
              <a:t>List team names.</a:t>
            </a:r>
          </a:p>
          <a:p>
            <a:r>
              <a:rPr lang="en-US" dirty="0"/>
              <a:t>Write up four answer cards:  A, B, C and D</a:t>
            </a:r>
          </a:p>
          <a:p>
            <a:r>
              <a:rPr lang="en-US" dirty="0"/>
              <a:t>No notes or electronic assistance.</a:t>
            </a:r>
          </a:p>
          <a:p>
            <a:r>
              <a:rPr lang="en-US" dirty="0"/>
              <a:t>Three rounds:</a:t>
            </a:r>
          </a:p>
          <a:p>
            <a:pPr lvl="1"/>
            <a:r>
              <a:rPr lang="en-US" dirty="0"/>
              <a:t>Multiple Choice &amp; True/False</a:t>
            </a:r>
          </a:p>
          <a:p>
            <a:pPr lvl="1"/>
            <a:r>
              <a:rPr lang="en-US" dirty="0"/>
              <a:t>Short Answer</a:t>
            </a:r>
          </a:p>
          <a:p>
            <a:pPr lvl="1"/>
            <a:r>
              <a:rPr lang="en-US" dirty="0"/>
              <a:t>Final Jeopardy</a:t>
            </a:r>
          </a:p>
          <a:p>
            <a:pPr marL="393192" lvl="1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Grade questions 9 – 15</a:t>
            </a:r>
          </a:p>
          <a:p>
            <a:r>
              <a:rPr lang="en-US" dirty="0"/>
              <a:t>Check scores</a:t>
            </a:r>
          </a:p>
          <a:p>
            <a:r>
              <a:rPr lang="en-US" dirty="0"/>
              <a:t>Now to the Final Question</a:t>
            </a:r>
          </a:p>
        </p:txBody>
      </p:sp>
    </p:spTree>
    <p:extLst>
      <p:ext uri="{BB962C8B-B14F-4D97-AF65-F5344CB8AC3E}">
        <p14:creationId xmlns:p14="http://schemas.microsoft.com/office/powerpoint/2010/main" val="561602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Final Question</a:t>
            </a:r>
            <a:br>
              <a:rPr lang="en-US" dirty="0"/>
            </a:br>
            <a:r>
              <a:rPr lang="en-US" dirty="0"/>
              <a:t>Category:  Back to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Bet up to your total current score.  All or nothing based on the final question.</a:t>
            </a:r>
          </a:p>
          <a:p>
            <a:r>
              <a:rPr lang="en-US" dirty="0"/>
              <a:t>Write down your bet now (permanently).</a:t>
            </a:r>
          </a:p>
          <a:p>
            <a:r>
              <a:rPr lang="en-US" dirty="0"/>
              <a:t>And show it.</a:t>
            </a:r>
          </a:p>
        </p:txBody>
      </p:sp>
    </p:spTree>
    <p:extLst>
      <p:ext uri="{BB962C8B-B14F-4D97-AF65-F5344CB8AC3E}">
        <p14:creationId xmlns:p14="http://schemas.microsoft.com/office/powerpoint/2010/main" val="1407354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A10B8-DB70-46A6-AF1B-D84498414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Question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958ED-51E1-4DA5-AD7F-CBD3589B6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According to the </a:t>
            </a:r>
            <a:r>
              <a:rPr lang="en-US" dirty="0" err="1"/>
              <a:t>PMBoK’s</a:t>
            </a:r>
            <a:r>
              <a:rPr lang="en-US" dirty="0"/>
              <a:t> definition, “A project is a …” what eleven word phrase?  </a:t>
            </a:r>
          </a:p>
          <a:p>
            <a:r>
              <a:rPr lang="en-US" dirty="0"/>
              <a:t>Must get at least 7/11 of the words correct and in mostly the right order to count.</a:t>
            </a:r>
          </a:p>
          <a:p>
            <a:r>
              <a:rPr lang="en-US" dirty="0"/>
              <a:t>In case of a tie-breaker, more correct wins.</a:t>
            </a:r>
          </a:p>
        </p:txBody>
      </p:sp>
    </p:spTree>
    <p:extLst>
      <p:ext uri="{BB962C8B-B14F-4D97-AF65-F5344CB8AC3E}">
        <p14:creationId xmlns:p14="http://schemas.microsoft.com/office/powerpoint/2010/main" val="243370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http://www.youtube.com/watch?v=vWuQVpBeqLs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6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Round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Choice</a:t>
            </a:r>
          </a:p>
          <a:p>
            <a:r>
              <a:rPr lang="en-US" dirty="0"/>
              <a:t>True/False</a:t>
            </a:r>
          </a:p>
        </p:txBody>
      </p:sp>
    </p:spTree>
    <p:extLst>
      <p:ext uri="{BB962C8B-B14F-4D97-AF65-F5344CB8AC3E}">
        <p14:creationId xmlns:p14="http://schemas.microsoft.com/office/powerpoint/2010/main" val="230050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dirty="0"/>
              <a:t>True or False:  Quality and Grade are the same concept.</a:t>
            </a:r>
          </a:p>
          <a:p>
            <a:pPr marL="294894" lvl="1" indent="0">
              <a:buNone/>
            </a:pPr>
            <a:endParaRPr lang="en-US" dirty="0"/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True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False</a:t>
            </a:r>
          </a:p>
          <a:p>
            <a:pPr marL="0" indent="0">
              <a:buNone/>
            </a:pPr>
            <a:endParaRPr lang="en-US" dirty="0"/>
          </a:p>
          <a:p>
            <a:pPr marL="385763" indent="-385763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Answer: B) False.  </a:t>
            </a:r>
          </a:p>
        </p:txBody>
      </p:sp>
    </p:spTree>
    <p:extLst>
      <p:ext uri="{BB962C8B-B14F-4D97-AF65-F5344CB8AC3E}">
        <p14:creationId xmlns:p14="http://schemas.microsoft.com/office/powerpoint/2010/main" val="279373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Which is the correct sequence of stages in the Tuckman ladder?  [Hint: “</a:t>
            </a:r>
            <a:r>
              <a:rPr lang="en-US" dirty="0" err="1"/>
              <a:t>ing</a:t>
            </a:r>
            <a:r>
              <a:rPr lang="en-US" dirty="0"/>
              <a:t>”]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A, P, N, S, F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A, S, N, P, F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F, P, N, S, 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F, S, N, P,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Answer:  D) Forming, Storming, Norming, Performing, Adjourning</a:t>
            </a:r>
          </a:p>
          <a:p>
            <a:pPr marL="385763" indent="-385763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7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Which below is not one of the three broadly classified communication methods?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385763" indent="-385763">
              <a:buAutoNum type="alphaUcPeriod"/>
            </a:pPr>
            <a:r>
              <a:rPr lang="en-US" dirty="0"/>
              <a:t>Interactive Communication</a:t>
            </a:r>
          </a:p>
          <a:p>
            <a:pPr marL="385763" indent="-385763">
              <a:buAutoNum type="alphaUcPeriod"/>
            </a:pPr>
            <a:r>
              <a:rPr lang="en-US" dirty="0"/>
              <a:t>Private Communication</a:t>
            </a:r>
          </a:p>
          <a:p>
            <a:pPr marL="385763" indent="-385763">
              <a:buAutoNum type="alphaUcPeriod"/>
            </a:pPr>
            <a:r>
              <a:rPr lang="en-US" dirty="0"/>
              <a:t>Push Communication</a:t>
            </a:r>
          </a:p>
          <a:p>
            <a:pPr marL="385763" indent="-385763">
              <a:buAutoNum type="alphaUcPeriod"/>
            </a:pPr>
            <a:r>
              <a:rPr lang="en-US" dirty="0"/>
              <a:t>Pull Communication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Answer: B) Private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356237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dirty="0"/>
              <a:t>Back to Chapter 7…  Your project has PV = $500,000, EV = $550,000 and AC = $600,000.  It is:</a:t>
            </a:r>
          </a:p>
          <a:p>
            <a:pPr marL="294894" lvl="1" indent="0">
              <a:buNone/>
            </a:pPr>
            <a:endParaRPr lang="en-US" dirty="0"/>
          </a:p>
          <a:p>
            <a:pPr marL="752094" lvl="1" indent="-457200">
              <a:buFont typeface="+mj-lt"/>
              <a:buAutoNum type="alphaUcPeriod"/>
            </a:pPr>
            <a:r>
              <a:rPr lang="en-US" dirty="0"/>
              <a:t>Ahead of schedule and under budget.</a:t>
            </a:r>
          </a:p>
          <a:p>
            <a:pPr marL="752094" lvl="1" indent="-457200">
              <a:buFont typeface="+mj-lt"/>
              <a:buAutoNum type="alphaUcPeriod"/>
            </a:pPr>
            <a:r>
              <a:rPr lang="en-US" dirty="0"/>
              <a:t>Ahead of schedule and over budget.</a:t>
            </a:r>
          </a:p>
          <a:p>
            <a:pPr marL="752094" lvl="1" indent="-457200">
              <a:buFont typeface="+mj-lt"/>
              <a:buAutoNum type="alphaUcPeriod"/>
            </a:pPr>
            <a:r>
              <a:rPr lang="en-US" dirty="0"/>
              <a:t>Behind schedule and under budget.</a:t>
            </a:r>
          </a:p>
          <a:p>
            <a:pPr marL="752094" lvl="1" indent="-457200">
              <a:buFont typeface="+mj-lt"/>
              <a:buAutoNum type="alphaUcPeriod"/>
            </a:pPr>
            <a:r>
              <a:rPr lang="en-US" dirty="0"/>
              <a:t>Behind schedule and over budget.</a:t>
            </a:r>
          </a:p>
          <a:p>
            <a:pPr marL="752094" lvl="1" indent="-457200">
              <a:buFont typeface="+mj-lt"/>
              <a:buAutoNum type="alphaUcPeriod"/>
            </a:pPr>
            <a:endParaRPr lang="en-US" dirty="0"/>
          </a:p>
          <a:p>
            <a:pPr marL="294894" lvl="1" indent="0">
              <a:buNone/>
            </a:pPr>
            <a:r>
              <a:rPr lang="en-US" dirty="0"/>
              <a:t>Answer: B)</a:t>
            </a:r>
          </a:p>
        </p:txBody>
      </p:sp>
    </p:spTree>
    <p:extLst>
      <p:ext uri="{BB962C8B-B14F-4D97-AF65-F5344CB8AC3E}">
        <p14:creationId xmlns:p14="http://schemas.microsoft.com/office/powerpoint/2010/main" val="15457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4894" lvl="1" indent="0">
              <a:buNone/>
            </a:pPr>
            <a:r>
              <a:rPr lang="en-US" dirty="0"/>
              <a:t>How many questions are on the CAPM exam?</a:t>
            </a:r>
          </a:p>
          <a:p>
            <a:pPr marL="294894" lvl="1" indent="0">
              <a:buNone/>
            </a:pPr>
            <a:endParaRPr lang="en-US" dirty="0"/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100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150</a:t>
            </a:r>
            <a:endParaRPr lang="en-US" b="1" dirty="0"/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200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225</a:t>
            </a:r>
          </a:p>
          <a:p>
            <a:pPr marL="385763" indent="-385763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Answer: B) 150.  Although only 135 are “graded.”</a:t>
            </a:r>
          </a:p>
        </p:txBody>
      </p:sp>
    </p:spTree>
    <p:extLst>
      <p:ext uri="{BB962C8B-B14F-4D97-AF65-F5344CB8AC3E}">
        <p14:creationId xmlns:p14="http://schemas.microsoft.com/office/powerpoint/2010/main" val="97697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564</TotalTime>
  <Words>738</Words>
  <Application>Microsoft Office PowerPoint</Application>
  <PresentationFormat>On-screen Show (4:3)</PresentationFormat>
  <Paragraphs>129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Constantia</vt:lpstr>
      <vt:lpstr>Wingdings 2</vt:lpstr>
      <vt:lpstr>Flow</vt:lpstr>
      <vt:lpstr>This…  Is… Project Management Trivia!</vt:lpstr>
      <vt:lpstr>Rules</vt:lpstr>
      <vt:lpstr>PowerPoint Presentation</vt:lpstr>
      <vt:lpstr>Round 1:</vt:lpstr>
      <vt:lpstr>Question 1</vt:lpstr>
      <vt:lpstr>Question 2</vt:lpstr>
      <vt:lpstr>Question 3 </vt:lpstr>
      <vt:lpstr>Question 4</vt:lpstr>
      <vt:lpstr>Question 5</vt:lpstr>
      <vt:lpstr>Question 6</vt:lpstr>
      <vt:lpstr>Question 7</vt:lpstr>
      <vt:lpstr>Round 2: Short Answer</vt:lpstr>
      <vt:lpstr>Question 8</vt:lpstr>
      <vt:lpstr>Question 9</vt:lpstr>
      <vt:lpstr>Question 10</vt:lpstr>
      <vt:lpstr>Question 11</vt:lpstr>
      <vt:lpstr>PowerPoint Presentation</vt:lpstr>
      <vt:lpstr>Question 13</vt:lpstr>
      <vt:lpstr>Question 14</vt:lpstr>
      <vt:lpstr>Break</vt:lpstr>
      <vt:lpstr>Final Question Category:  Back to Basics</vt:lpstr>
      <vt:lpstr>Final Question </vt:lpstr>
    </vt:vector>
  </TitlesOfParts>
  <Company>Fort Lewis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Huggins, Eric</cp:lastModifiedBy>
  <cp:revision>61</cp:revision>
  <dcterms:created xsi:type="dcterms:W3CDTF">2013-10-17T16:43:58Z</dcterms:created>
  <dcterms:modified xsi:type="dcterms:W3CDTF">2019-04-12T16:41:40Z</dcterms:modified>
</cp:coreProperties>
</file>