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66" r:id="rId4"/>
    <p:sldId id="267" r:id="rId5"/>
    <p:sldId id="268" r:id="rId6"/>
    <p:sldId id="271" r:id="rId7"/>
    <p:sldId id="262" r:id="rId8"/>
    <p:sldId id="259" r:id="rId9"/>
    <p:sldId id="272" r:id="rId10"/>
    <p:sldId id="269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82670-CCE0-4CC0-A161-72B40497AE1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D5FCE2-C5E9-4689-9711-4CBB23CD5182}">
      <dgm:prSet/>
      <dgm:spPr/>
      <dgm:t>
        <a:bodyPr/>
        <a:lstStyle/>
        <a:p>
          <a:r>
            <a:rPr lang="en-US"/>
            <a:t>Start from Scratch</a:t>
          </a:r>
        </a:p>
      </dgm:t>
    </dgm:pt>
    <dgm:pt modelId="{CC39FBDE-3302-4723-94ED-B32812C7131C}" type="parTrans" cxnId="{912A469E-F6F0-4C4A-9D90-C4C91BAD2388}">
      <dgm:prSet/>
      <dgm:spPr/>
      <dgm:t>
        <a:bodyPr/>
        <a:lstStyle/>
        <a:p>
          <a:endParaRPr lang="en-US"/>
        </a:p>
      </dgm:t>
    </dgm:pt>
    <dgm:pt modelId="{B8EC2B80-749A-4BF8-9C88-16008C29FA10}" type="sibTrans" cxnId="{912A469E-F6F0-4C4A-9D90-C4C91BAD238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B26C82A-2005-4B15-9425-8AEF1FC25FE5}">
      <dgm:prSet/>
      <dgm:spPr/>
      <dgm:t>
        <a:bodyPr/>
        <a:lstStyle/>
        <a:p>
          <a:r>
            <a:rPr lang="en-US"/>
            <a:t>Buy an Existing Business</a:t>
          </a:r>
        </a:p>
      </dgm:t>
    </dgm:pt>
    <dgm:pt modelId="{E99CBF31-C34F-4FB0-9B38-E9EF31011AA8}" type="parTrans" cxnId="{81820C0E-C07B-4F69-8D50-FE57F4029F71}">
      <dgm:prSet/>
      <dgm:spPr/>
      <dgm:t>
        <a:bodyPr/>
        <a:lstStyle/>
        <a:p>
          <a:endParaRPr lang="en-US"/>
        </a:p>
      </dgm:t>
    </dgm:pt>
    <dgm:pt modelId="{CA428AFB-AE32-41E5-9DC1-1D77314CF558}" type="sibTrans" cxnId="{81820C0E-C07B-4F69-8D50-FE57F4029F7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A07359D-CE77-4948-B373-DE8A9C46B5A7}">
      <dgm:prSet/>
      <dgm:spPr/>
      <dgm:t>
        <a:bodyPr/>
        <a:lstStyle/>
        <a:p>
          <a:r>
            <a:rPr lang="en-US"/>
            <a:t>Buy into a Franchise</a:t>
          </a:r>
        </a:p>
      </dgm:t>
    </dgm:pt>
    <dgm:pt modelId="{1C7A3E06-DEED-4346-9CD6-89B5079F9E18}" type="parTrans" cxnId="{72B6D3DD-CAAE-43D8-9079-1549192B0CA0}">
      <dgm:prSet/>
      <dgm:spPr/>
      <dgm:t>
        <a:bodyPr/>
        <a:lstStyle/>
        <a:p>
          <a:endParaRPr lang="en-US"/>
        </a:p>
      </dgm:t>
    </dgm:pt>
    <dgm:pt modelId="{86F4450F-8687-4C82-BABB-914B02F85545}" type="sibTrans" cxnId="{72B6D3DD-CAAE-43D8-9079-1549192B0CA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55FDF30-8D76-4DF3-96C7-F2A2EABC5ACA}">
      <dgm:prSet/>
      <dgm:spPr/>
      <dgm:t>
        <a:bodyPr/>
        <a:lstStyle/>
        <a:p>
          <a:r>
            <a:rPr lang="en-US"/>
            <a:t>Work for someone else!</a:t>
          </a:r>
        </a:p>
      </dgm:t>
    </dgm:pt>
    <dgm:pt modelId="{934C3BCA-52A1-4DEB-80B5-B9E353591CD4}" type="parTrans" cxnId="{888E2C8B-BD82-4A10-A0C6-679164A86DEA}">
      <dgm:prSet/>
      <dgm:spPr/>
      <dgm:t>
        <a:bodyPr/>
        <a:lstStyle/>
        <a:p>
          <a:endParaRPr lang="en-US"/>
        </a:p>
      </dgm:t>
    </dgm:pt>
    <dgm:pt modelId="{E8D093F2-6A9A-48E7-9923-3873B5880AED}" type="sibTrans" cxnId="{888E2C8B-BD82-4A10-A0C6-679164A86DE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13492AAC-60A4-4536-9056-41951261005D}" type="pres">
      <dgm:prSet presAssocID="{7A582670-CCE0-4CC0-A161-72B40497AE10}" presName="Name0" presStyleCnt="0">
        <dgm:presLayoutVars>
          <dgm:animLvl val="lvl"/>
          <dgm:resizeHandles val="exact"/>
        </dgm:presLayoutVars>
      </dgm:prSet>
      <dgm:spPr/>
    </dgm:pt>
    <dgm:pt modelId="{A2AFD50A-B3FA-4EBA-AC41-C2CB4BD6DAFA}" type="pres">
      <dgm:prSet presAssocID="{7AD5FCE2-C5E9-4689-9711-4CBB23CD5182}" presName="compositeNode" presStyleCnt="0">
        <dgm:presLayoutVars>
          <dgm:bulletEnabled val="1"/>
        </dgm:presLayoutVars>
      </dgm:prSet>
      <dgm:spPr/>
    </dgm:pt>
    <dgm:pt modelId="{34E33704-CE2F-4FAD-8578-532869FC0D9A}" type="pres">
      <dgm:prSet presAssocID="{7AD5FCE2-C5E9-4689-9711-4CBB23CD5182}" presName="bgRect" presStyleLbl="alignNode1" presStyleIdx="0" presStyleCnt="4"/>
      <dgm:spPr/>
    </dgm:pt>
    <dgm:pt modelId="{629B3CED-7540-4E41-B321-41EEDC3C97EE}" type="pres">
      <dgm:prSet presAssocID="{B8EC2B80-749A-4BF8-9C88-16008C29FA1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4D0C67C-991F-4178-BC12-9C3A59A76C8D}" type="pres">
      <dgm:prSet presAssocID="{7AD5FCE2-C5E9-4689-9711-4CBB23CD5182}" presName="nodeRect" presStyleLbl="alignNode1" presStyleIdx="0" presStyleCnt="4">
        <dgm:presLayoutVars>
          <dgm:bulletEnabled val="1"/>
        </dgm:presLayoutVars>
      </dgm:prSet>
      <dgm:spPr/>
    </dgm:pt>
    <dgm:pt modelId="{A836B3B7-8AB1-4398-BC53-DA2C6AF8BBDD}" type="pres">
      <dgm:prSet presAssocID="{B8EC2B80-749A-4BF8-9C88-16008C29FA10}" presName="sibTrans" presStyleCnt="0"/>
      <dgm:spPr/>
    </dgm:pt>
    <dgm:pt modelId="{B90BBF87-4F17-4469-839E-CEA180D9FC39}" type="pres">
      <dgm:prSet presAssocID="{6B26C82A-2005-4B15-9425-8AEF1FC25FE5}" presName="compositeNode" presStyleCnt="0">
        <dgm:presLayoutVars>
          <dgm:bulletEnabled val="1"/>
        </dgm:presLayoutVars>
      </dgm:prSet>
      <dgm:spPr/>
    </dgm:pt>
    <dgm:pt modelId="{F3D372CA-CD57-4AFE-ADC4-E0CD67B9532B}" type="pres">
      <dgm:prSet presAssocID="{6B26C82A-2005-4B15-9425-8AEF1FC25FE5}" presName="bgRect" presStyleLbl="alignNode1" presStyleIdx="1" presStyleCnt="4"/>
      <dgm:spPr/>
    </dgm:pt>
    <dgm:pt modelId="{681F5BA5-A244-4D05-9A56-4C762F870A88}" type="pres">
      <dgm:prSet presAssocID="{CA428AFB-AE32-41E5-9DC1-1D77314CF558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D3A740C-912A-4FEC-921A-8671DA9A6BB5}" type="pres">
      <dgm:prSet presAssocID="{6B26C82A-2005-4B15-9425-8AEF1FC25FE5}" presName="nodeRect" presStyleLbl="alignNode1" presStyleIdx="1" presStyleCnt="4">
        <dgm:presLayoutVars>
          <dgm:bulletEnabled val="1"/>
        </dgm:presLayoutVars>
      </dgm:prSet>
      <dgm:spPr/>
    </dgm:pt>
    <dgm:pt modelId="{E63C2E90-3189-4B87-81DC-9DADA377F476}" type="pres">
      <dgm:prSet presAssocID="{CA428AFB-AE32-41E5-9DC1-1D77314CF558}" presName="sibTrans" presStyleCnt="0"/>
      <dgm:spPr/>
    </dgm:pt>
    <dgm:pt modelId="{FEC08918-E954-445C-B0F8-72188776F383}" type="pres">
      <dgm:prSet presAssocID="{3A07359D-CE77-4948-B373-DE8A9C46B5A7}" presName="compositeNode" presStyleCnt="0">
        <dgm:presLayoutVars>
          <dgm:bulletEnabled val="1"/>
        </dgm:presLayoutVars>
      </dgm:prSet>
      <dgm:spPr/>
    </dgm:pt>
    <dgm:pt modelId="{7A3CFF40-A1CF-4617-A2BD-62D3AB0D617B}" type="pres">
      <dgm:prSet presAssocID="{3A07359D-CE77-4948-B373-DE8A9C46B5A7}" presName="bgRect" presStyleLbl="alignNode1" presStyleIdx="2" presStyleCnt="4"/>
      <dgm:spPr/>
    </dgm:pt>
    <dgm:pt modelId="{302D93F0-8DA9-48CA-A2B5-9E42ADA737B5}" type="pres">
      <dgm:prSet presAssocID="{86F4450F-8687-4C82-BABB-914B02F8554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8B5A1C4-351C-4347-B308-F22AF7325CFB}" type="pres">
      <dgm:prSet presAssocID="{3A07359D-CE77-4948-B373-DE8A9C46B5A7}" presName="nodeRect" presStyleLbl="alignNode1" presStyleIdx="2" presStyleCnt="4">
        <dgm:presLayoutVars>
          <dgm:bulletEnabled val="1"/>
        </dgm:presLayoutVars>
      </dgm:prSet>
      <dgm:spPr/>
    </dgm:pt>
    <dgm:pt modelId="{B473E3AB-4CA1-4469-9DEF-AD9C6D4263B9}" type="pres">
      <dgm:prSet presAssocID="{86F4450F-8687-4C82-BABB-914B02F85545}" presName="sibTrans" presStyleCnt="0"/>
      <dgm:spPr/>
    </dgm:pt>
    <dgm:pt modelId="{21CA3F9A-B8B3-408B-8CEE-39426B711A4E}" type="pres">
      <dgm:prSet presAssocID="{D55FDF30-8D76-4DF3-96C7-F2A2EABC5ACA}" presName="compositeNode" presStyleCnt="0">
        <dgm:presLayoutVars>
          <dgm:bulletEnabled val="1"/>
        </dgm:presLayoutVars>
      </dgm:prSet>
      <dgm:spPr/>
    </dgm:pt>
    <dgm:pt modelId="{AF5FD890-E6C7-4FB5-8B41-186159B8AA96}" type="pres">
      <dgm:prSet presAssocID="{D55FDF30-8D76-4DF3-96C7-F2A2EABC5ACA}" presName="bgRect" presStyleLbl="alignNode1" presStyleIdx="3" presStyleCnt="4"/>
      <dgm:spPr/>
    </dgm:pt>
    <dgm:pt modelId="{C879D1E5-F9CC-4582-ACF7-683D0099E85B}" type="pres">
      <dgm:prSet presAssocID="{E8D093F2-6A9A-48E7-9923-3873B5880AED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C165F3E-1CA9-4412-8361-0A1DF0289084}" type="pres">
      <dgm:prSet presAssocID="{D55FDF30-8D76-4DF3-96C7-F2A2EABC5ACA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1820C0E-C07B-4F69-8D50-FE57F4029F71}" srcId="{7A582670-CCE0-4CC0-A161-72B40497AE10}" destId="{6B26C82A-2005-4B15-9425-8AEF1FC25FE5}" srcOrd="1" destOrd="0" parTransId="{E99CBF31-C34F-4FB0-9B38-E9EF31011AA8}" sibTransId="{CA428AFB-AE32-41E5-9DC1-1D77314CF558}"/>
    <dgm:cxn modelId="{11B52312-9F3C-4175-8170-473A4D70189B}" type="presOf" srcId="{7AD5FCE2-C5E9-4689-9711-4CBB23CD5182}" destId="{B4D0C67C-991F-4178-BC12-9C3A59A76C8D}" srcOrd="1" destOrd="0" presId="urn:microsoft.com/office/officeart/2016/7/layout/LinearBlockProcessNumbered"/>
    <dgm:cxn modelId="{14045822-C4C3-42E4-9FAA-0083D144ED83}" type="presOf" srcId="{6B26C82A-2005-4B15-9425-8AEF1FC25FE5}" destId="{7D3A740C-912A-4FEC-921A-8671DA9A6BB5}" srcOrd="1" destOrd="0" presId="urn:microsoft.com/office/officeart/2016/7/layout/LinearBlockProcessNumbered"/>
    <dgm:cxn modelId="{B5CA2624-0D5A-40AE-9E06-01DB05B5A56D}" type="presOf" srcId="{D55FDF30-8D76-4DF3-96C7-F2A2EABC5ACA}" destId="{AF5FD890-E6C7-4FB5-8B41-186159B8AA96}" srcOrd="0" destOrd="0" presId="urn:microsoft.com/office/officeart/2016/7/layout/LinearBlockProcessNumbered"/>
    <dgm:cxn modelId="{0484D56F-EDCB-4CCF-A561-03BC1141E692}" type="presOf" srcId="{7AD5FCE2-C5E9-4689-9711-4CBB23CD5182}" destId="{34E33704-CE2F-4FAD-8578-532869FC0D9A}" srcOrd="0" destOrd="0" presId="urn:microsoft.com/office/officeart/2016/7/layout/LinearBlockProcessNumbered"/>
    <dgm:cxn modelId="{AF343171-6AC3-4E07-9CA6-1EAF0A7943FC}" type="presOf" srcId="{D55FDF30-8D76-4DF3-96C7-F2A2EABC5ACA}" destId="{6C165F3E-1CA9-4412-8361-0A1DF0289084}" srcOrd="1" destOrd="0" presId="urn:microsoft.com/office/officeart/2016/7/layout/LinearBlockProcessNumbered"/>
    <dgm:cxn modelId="{B255F978-971B-4F92-ACB9-01E31B26720E}" type="presOf" srcId="{3A07359D-CE77-4948-B373-DE8A9C46B5A7}" destId="{E8B5A1C4-351C-4347-B308-F22AF7325CFB}" srcOrd="1" destOrd="0" presId="urn:microsoft.com/office/officeart/2016/7/layout/LinearBlockProcessNumbered"/>
    <dgm:cxn modelId="{8A89EC59-93C2-475A-8D40-1B3108FFB414}" type="presOf" srcId="{86F4450F-8687-4C82-BABB-914B02F85545}" destId="{302D93F0-8DA9-48CA-A2B5-9E42ADA737B5}" srcOrd="0" destOrd="0" presId="urn:microsoft.com/office/officeart/2016/7/layout/LinearBlockProcessNumbered"/>
    <dgm:cxn modelId="{4917E67D-C917-4F37-8D6D-9927BB1A5BF2}" type="presOf" srcId="{7A582670-CCE0-4CC0-A161-72B40497AE10}" destId="{13492AAC-60A4-4536-9056-41951261005D}" srcOrd="0" destOrd="0" presId="urn:microsoft.com/office/officeart/2016/7/layout/LinearBlockProcessNumbered"/>
    <dgm:cxn modelId="{3C676380-75E2-4B3D-AFBF-B0564A84FC72}" type="presOf" srcId="{E8D093F2-6A9A-48E7-9923-3873B5880AED}" destId="{C879D1E5-F9CC-4582-ACF7-683D0099E85B}" srcOrd="0" destOrd="0" presId="urn:microsoft.com/office/officeart/2016/7/layout/LinearBlockProcessNumbered"/>
    <dgm:cxn modelId="{01F26B83-6F13-479A-85E4-FCCBA868C10B}" type="presOf" srcId="{6B26C82A-2005-4B15-9425-8AEF1FC25FE5}" destId="{F3D372CA-CD57-4AFE-ADC4-E0CD67B9532B}" srcOrd="0" destOrd="0" presId="urn:microsoft.com/office/officeart/2016/7/layout/LinearBlockProcessNumbered"/>
    <dgm:cxn modelId="{888E2C8B-BD82-4A10-A0C6-679164A86DEA}" srcId="{7A582670-CCE0-4CC0-A161-72B40497AE10}" destId="{D55FDF30-8D76-4DF3-96C7-F2A2EABC5ACA}" srcOrd="3" destOrd="0" parTransId="{934C3BCA-52A1-4DEB-80B5-B9E353591CD4}" sibTransId="{E8D093F2-6A9A-48E7-9923-3873B5880AED}"/>
    <dgm:cxn modelId="{B1C3469D-25CE-4899-8041-C83157800138}" type="presOf" srcId="{CA428AFB-AE32-41E5-9DC1-1D77314CF558}" destId="{681F5BA5-A244-4D05-9A56-4C762F870A88}" srcOrd="0" destOrd="0" presId="urn:microsoft.com/office/officeart/2016/7/layout/LinearBlockProcessNumbered"/>
    <dgm:cxn modelId="{912A469E-F6F0-4C4A-9D90-C4C91BAD2388}" srcId="{7A582670-CCE0-4CC0-A161-72B40497AE10}" destId="{7AD5FCE2-C5E9-4689-9711-4CBB23CD5182}" srcOrd="0" destOrd="0" parTransId="{CC39FBDE-3302-4723-94ED-B32812C7131C}" sibTransId="{B8EC2B80-749A-4BF8-9C88-16008C29FA10}"/>
    <dgm:cxn modelId="{F72637BD-6A7F-4BF8-BCFB-F5999C6656EE}" type="presOf" srcId="{B8EC2B80-749A-4BF8-9C88-16008C29FA10}" destId="{629B3CED-7540-4E41-B321-41EEDC3C97EE}" srcOrd="0" destOrd="0" presId="urn:microsoft.com/office/officeart/2016/7/layout/LinearBlockProcessNumbered"/>
    <dgm:cxn modelId="{02E5B4CB-3371-4B07-BCB9-ED037E71BF4E}" type="presOf" srcId="{3A07359D-CE77-4948-B373-DE8A9C46B5A7}" destId="{7A3CFF40-A1CF-4617-A2BD-62D3AB0D617B}" srcOrd="0" destOrd="0" presId="urn:microsoft.com/office/officeart/2016/7/layout/LinearBlockProcessNumbered"/>
    <dgm:cxn modelId="{72B6D3DD-CAAE-43D8-9079-1549192B0CA0}" srcId="{7A582670-CCE0-4CC0-A161-72B40497AE10}" destId="{3A07359D-CE77-4948-B373-DE8A9C46B5A7}" srcOrd="2" destOrd="0" parTransId="{1C7A3E06-DEED-4346-9CD6-89B5079F9E18}" sibTransId="{86F4450F-8687-4C82-BABB-914B02F85545}"/>
    <dgm:cxn modelId="{1C9E0E3C-8359-44FE-A4A8-1BBB0E166DED}" type="presParOf" srcId="{13492AAC-60A4-4536-9056-41951261005D}" destId="{A2AFD50A-B3FA-4EBA-AC41-C2CB4BD6DAFA}" srcOrd="0" destOrd="0" presId="urn:microsoft.com/office/officeart/2016/7/layout/LinearBlockProcessNumbered"/>
    <dgm:cxn modelId="{94E8FC6A-E7F5-48A2-99A2-AE3CA1721856}" type="presParOf" srcId="{A2AFD50A-B3FA-4EBA-AC41-C2CB4BD6DAFA}" destId="{34E33704-CE2F-4FAD-8578-532869FC0D9A}" srcOrd="0" destOrd="0" presId="urn:microsoft.com/office/officeart/2016/7/layout/LinearBlockProcessNumbered"/>
    <dgm:cxn modelId="{26C4D747-6293-4053-BC1E-867E67065EDA}" type="presParOf" srcId="{A2AFD50A-B3FA-4EBA-AC41-C2CB4BD6DAFA}" destId="{629B3CED-7540-4E41-B321-41EEDC3C97EE}" srcOrd="1" destOrd="0" presId="urn:microsoft.com/office/officeart/2016/7/layout/LinearBlockProcessNumbered"/>
    <dgm:cxn modelId="{D2A01E1A-577A-4946-9467-DDD50A1A8578}" type="presParOf" srcId="{A2AFD50A-B3FA-4EBA-AC41-C2CB4BD6DAFA}" destId="{B4D0C67C-991F-4178-BC12-9C3A59A76C8D}" srcOrd="2" destOrd="0" presId="urn:microsoft.com/office/officeart/2016/7/layout/LinearBlockProcessNumbered"/>
    <dgm:cxn modelId="{B90C1AC4-35BC-44CD-9642-21630263AE93}" type="presParOf" srcId="{13492AAC-60A4-4536-9056-41951261005D}" destId="{A836B3B7-8AB1-4398-BC53-DA2C6AF8BBDD}" srcOrd="1" destOrd="0" presId="urn:microsoft.com/office/officeart/2016/7/layout/LinearBlockProcessNumbered"/>
    <dgm:cxn modelId="{5F9D132D-02F8-4D84-99D0-B60442246C68}" type="presParOf" srcId="{13492AAC-60A4-4536-9056-41951261005D}" destId="{B90BBF87-4F17-4469-839E-CEA180D9FC39}" srcOrd="2" destOrd="0" presId="urn:microsoft.com/office/officeart/2016/7/layout/LinearBlockProcessNumbered"/>
    <dgm:cxn modelId="{D17EF589-307B-4456-9704-CB3589C9AB7D}" type="presParOf" srcId="{B90BBF87-4F17-4469-839E-CEA180D9FC39}" destId="{F3D372CA-CD57-4AFE-ADC4-E0CD67B9532B}" srcOrd="0" destOrd="0" presId="urn:microsoft.com/office/officeart/2016/7/layout/LinearBlockProcessNumbered"/>
    <dgm:cxn modelId="{0D0539AF-21EB-4B82-8CA5-95E82196D2A4}" type="presParOf" srcId="{B90BBF87-4F17-4469-839E-CEA180D9FC39}" destId="{681F5BA5-A244-4D05-9A56-4C762F870A88}" srcOrd="1" destOrd="0" presId="urn:microsoft.com/office/officeart/2016/7/layout/LinearBlockProcessNumbered"/>
    <dgm:cxn modelId="{F9C7DF80-00AF-4EBB-B0F2-F2F65786686E}" type="presParOf" srcId="{B90BBF87-4F17-4469-839E-CEA180D9FC39}" destId="{7D3A740C-912A-4FEC-921A-8671DA9A6BB5}" srcOrd="2" destOrd="0" presId="urn:microsoft.com/office/officeart/2016/7/layout/LinearBlockProcessNumbered"/>
    <dgm:cxn modelId="{A13537F3-9806-46CB-A94E-2EDDDF7F95A7}" type="presParOf" srcId="{13492AAC-60A4-4536-9056-41951261005D}" destId="{E63C2E90-3189-4B87-81DC-9DADA377F476}" srcOrd="3" destOrd="0" presId="urn:microsoft.com/office/officeart/2016/7/layout/LinearBlockProcessNumbered"/>
    <dgm:cxn modelId="{A36EC827-6E62-4589-95AB-E3061CA7FB43}" type="presParOf" srcId="{13492AAC-60A4-4536-9056-41951261005D}" destId="{FEC08918-E954-445C-B0F8-72188776F383}" srcOrd="4" destOrd="0" presId="urn:microsoft.com/office/officeart/2016/7/layout/LinearBlockProcessNumbered"/>
    <dgm:cxn modelId="{C7F43DB5-16F1-4FAB-A4C3-D7B3F93E7B8B}" type="presParOf" srcId="{FEC08918-E954-445C-B0F8-72188776F383}" destId="{7A3CFF40-A1CF-4617-A2BD-62D3AB0D617B}" srcOrd="0" destOrd="0" presId="urn:microsoft.com/office/officeart/2016/7/layout/LinearBlockProcessNumbered"/>
    <dgm:cxn modelId="{C62F24D4-5096-4C73-A3E8-884726056E02}" type="presParOf" srcId="{FEC08918-E954-445C-B0F8-72188776F383}" destId="{302D93F0-8DA9-48CA-A2B5-9E42ADA737B5}" srcOrd="1" destOrd="0" presId="urn:microsoft.com/office/officeart/2016/7/layout/LinearBlockProcessNumbered"/>
    <dgm:cxn modelId="{4302A1F1-5430-4222-BFA8-3F04B7F39614}" type="presParOf" srcId="{FEC08918-E954-445C-B0F8-72188776F383}" destId="{E8B5A1C4-351C-4347-B308-F22AF7325CFB}" srcOrd="2" destOrd="0" presId="urn:microsoft.com/office/officeart/2016/7/layout/LinearBlockProcessNumbered"/>
    <dgm:cxn modelId="{D182937E-E83E-433A-92CC-6F3D81A87663}" type="presParOf" srcId="{13492AAC-60A4-4536-9056-41951261005D}" destId="{B473E3AB-4CA1-4469-9DEF-AD9C6D4263B9}" srcOrd="5" destOrd="0" presId="urn:microsoft.com/office/officeart/2016/7/layout/LinearBlockProcessNumbered"/>
    <dgm:cxn modelId="{7844BAA2-4785-4588-92CB-460C083BB472}" type="presParOf" srcId="{13492AAC-60A4-4536-9056-41951261005D}" destId="{21CA3F9A-B8B3-408B-8CEE-39426B711A4E}" srcOrd="6" destOrd="0" presId="urn:microsoft.com/office/officeart/2016/7/layout/LinearBlockProcessNumbered"/>
    <dgm:cxn modelId="{3609886F-9139-46F3-807E-8B363FFDCB04}" type="presParOf" srcId="{21CA3F9A-B8B3-408B-8CEE-39426B711A4E}" destId="{AF5FD890-E6C7-4FB5-8B41-186159B8AA96}" srcOrd="0" destOrd="0" presId="urn:microsoft.com/office/officeart/2016/7/layout/LinearBlockProcessNumbered"/>
    <dgm:cxn modelId="{30076FA4-9D94-48A7-A8BD-B0218687E1E9}" type="presParOf" srcId="{21CA3F9A-B8B3-408B-8CEE-39426B711A4E}" destId="{C879D1E5-F9CC-4582-ACF7-683D0099E85B}" srcOrd="1" destOrd="0" presId="urn:microsoft.com/office/officeart/2016/7/layout/LinearBlockProcessNumbered"/>
    <dgm:cxn modelId="{2C4122E5-4904-4EEB-8D20-43DA78655FD8}" type="presParOf" srcId="{21CA3F9A-B8B3-408B-8CEE-39426B711A4E}" destId="{6C165F3E-1CA9-4412-8361-0A1DF028908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8C19D-3A86-43C3-8D4E-4303674BA296}" type="doc">
      <dgm:prSet loTypeId="urn:microsoft.com/office/officeart/2005/8/layout/radial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C1D340-290E-499C-A996-2925E5C4B7B5}">
      <dgm:prSet phldrT="[Text]"/>
      <dgm:spPr/>
      <dgm:t>
        <a:bodyPr/>
        <a:lstStyle/>
        <a:p>
          <a:r>
            <a:rPr lang="en-US" dirty="0"/>
            <a:t>BE</a:t>
          </a:r>
        </a:p>
      </dgm:t>
    </dgm:pt>
    <dgm:pt modelId="{A0CF78E0-D66A-4743-9BD2-C1E7C184FA90}" type="parTrans" cxnId="{475A356C-C48C-441A-BE81-237491C204A4}">
      <dgm:prSet/>
      <dgm:spPr/>
      <dgm:t>
        <a:bodyPr/>
        <a:lstStyle/>
        <a:p>
          <a:endParaRPr lang="en-US"/>
        </a:p>
      </dgm:t>
    </dgm:pt>
    <dgm:pt modelId="{1C5CBA99-3256-4F56-8AA1-CE06287D5577}" type="sibTrans" cxnId="{475A356C-C48C-441A-BE81-237491C204A4}">
      <dgm:prSet/>
      <dgm:spPr/>
      <dgm:t>
        <a:bodyPr/>
        <a:lstStyle/>
        <a:p>
          <a:endParaRPr lang="en-US"/>
        </a:p>
      </dgm:t>
    </dgm:pt>
    <dgm:pt modelId="{7B528089-462C-4B0F-B9C1-2310DAAF7C7F}">
      <dgm:prSet phldrT="[Text]"/>
      <dgm:spPr/>
      <dgm:t>
        <a:bodyPr/>
        <a:lstStyle/>
        <a:p>
          <a:r>
            <a:rPr lang="en-US" dirty="0"/>
            <a:t>Confident</a:t>
          </a:r>
        </a:p>
      </dgm:t>
    </dgm:pt>
    <dgm:pt modelId="{B83FD301-E6EE-409E-8A05-E7DFFF885552}" type="parTrans" cxnId="{6DF38C31-0156-4F8F-9A31-22536716DD4F}">
      <dgm:prSet/>
      <dgm:spPr/>
      <dgm:t>
        <a:bodyPr/>
        <a:lstStyle/>
        <a:p>
          <a:endParaRPr lang="en-US"/>
        </a:p>
      </dgm:t>
    </dgm:pt>
    <dgm:pt modelId="{B74D7ACA-5170-424C-8F67-B6E6A4D8551B}" type="sibTrans" cxnId="{6DF38C31-0156-4F8F-9A31-22536716DD4F}">
      <dgm:prSet/>
      <dgm:spPr/>
      <dgm:t>
        <a:bodyPr/>
        <a:lstStyle/>
        <a:p>
          <a:endParaRPr lang="en-US"/>
        </a:p>
      </dgm:t>
    </dgm:pt>
    <dgm:pt modelId="{1A9C463B-D735-4D87-8B31-3EACE74686A7}">
      <dgm:prSet phldrT="[Text]"/>
      <dgm:spPr/>
      <dgm:t>
        <a:bodyPr/>
        <a:lstStyle/>
        <a:p>
          <a:r>
            <a:rPr lang="en-US" dirty="0"/>
            <a:t>Curious</a:t>
          </a:r>
        </a:p>
      </dgm:t>
    </dgm:pt>
    <dgm:pt modelId="{24D62E2D-3371-40DC-A812-E0F81A1FC3BF}" type="parTrans" cxnId="{3C031677-05F3-4ED1-99EF-8199BA84A0B9}">
      <dgm:prSet/>
      <dgm:spPr/>
      <dgm:t>
        <a:bodyPr/>
        <a:lstStyle/>
        <a:p>
          <a:endParaRPr lang="en-US"/>
        </a:p>
      </dgm:t>
    </dgm:pt>
    <dgm:pt modelId="{FC6F1935-C4CB-4F67-BAEB-1615004D61BA}" type="sibTrans" cxnId="{3C031677-05F3-4ED1-99EF-8199BA84A0B9}">
      <dgm:prSet/>
      <dgm:spPr/>
      <dgm:t>
        <a:bodyPr/>
        <a:lstStyle/>
        <a:p>
          <a:endParaRPr lang="en-US"/>
        </a:p>
      </dgm:t>
    </dgm:pt>
    <dgm:pt modelId="{6FA3528E-4FCD-4BE1-9BF4-B90F1BDE8965}">
      <dgm:prSet phldrT="[Text]"/>
      <dgm:spPr/>
      <dgm:t>
        <a:bodyPr/>
        <a:lstStyle/>
        <a:p>
          <a:r>
            <a:rPr lang="en-US" dirty="0"/>
            <a:t>Excellent</a:t>
          </a:r>
        </a:p>
      </dgm:t>
    </dgm:pt>
    <dgm:pt modelId="{D315B95D-0E44-4E1A-B913-04BC6844A1EA}" type="parTrans" cxnId="{58A17030-85E8-4C7C-AD3E-812885148BB0}">
      <dgm:prSet/>
      <dgm:spPr/>
      <dgm:t>
        <a:bodyPr/>
        <a:lstStyle/>
        <a:p>
          <a:endParaRPr lang="en-US"/>
        </a:p>
      </dgm:t>
    </dgm:pt>
    <dgm:pt modelId="{C7109E6C-8239-4D7C-87F8-E2EB8C36E257}" type="sibTrans" cxnId="{58A17030-85E8-4C7C-AD3E-812885148BB0}">
      <dgm:prSet/>
      <dgm:spPr/>
      <dgm:t>
        <a:bodyPr/>
        <a:lstStyle/>
        <a:p>
          <a:endParaRPr lang="en-US"/>
        </a:p>
      </dgm:t>
    </dgm:pt>
    <dgm:pt modelId="{7E1D8E71-B8E0-4274-B3C3-BB9A747D65A0}">
      <dgm:prSet phldrT="[Text]"/>
      <dgm:spPr/>
      <dgm:t>
        <a:bodyPr/>
        <a:lstStyle/>
        <a:p>
          <a:r>
            <a:rPr lang="en-US" dirty="0"/>
            <a:t>Consistent</a:t>
          </a:r>
        </a:p>
      </dgm:t>
    </dgm:pt>
    <dgm:pt modelId="{4597F1BF-60C1-42AB-9995-B47AA00AA9CB}" type="parTrans" cxnId="{8D8D3A6D-4978-4201-B1C1-0A0D02D8DF48}">
      <dgm:prSet/>
      <dgm:spPr/>
      <dgm:t>
        <a:bodyPr/>
        <a:lstStyle/>
        <a:p>
          <a:endParaRPr lang="en-US"/>
        </a:p>
      </dgm:t>
    </dgm:pt>
    <dgm:pt modelId="{B415BFCE-4FAB-4212-AB89-94A4BD879317}" type="sibTrans" cxnId="{8D8D3A6D-4978-4201-B1C1-0A0D02D8DF48}">
      <dgm:prSet/>
      <dgm:spPr/>
      <dgm:t>
        <a:bodyPr/>
        <a:lstStyle/>
        <a:p>
          <a:endParaRPr lang="en-US"/>
        </a:p>
      </dgm:t>
    </dgm:pt>
    <dgm:pt modelId="{48711FFA-1B57-4B11-AF1E-406B053642EB}">
      <dgm:prSet/>
      <dgm:spPr/>
      <dgm:t>
        <a:bodyPr/>
        <a:lstStyle/>
        <a:p>
          <a:r>
            <a:rPr lang="en-US" dirty="0"/>
            <a:t>Forceful</a:t>
          </a:r>
        </a:p>
      </dgm:t>
    </dgm:pt>
    <dgm:pt modelId="{53A8D84D-F5BB-47CB-BCF9-654531701CC2}" type="parTrans" cxnId="{4CB7EEEF-C124-489B-862E-BC45EBD151D1}">
      <dgm:prSet/>
      <dgm:spPr/>
      <dgm:t>
        <a:bodyPr/>
        <a:lstStyle/>
        <a:p>
          <a:endParaRPr lang="en-US"/>
        </a:p>
      </dgm:t>
    </dgm:pt>
    <dgm:pt modelId="{29D33D09-1D6F-4C03-9B3E-08B9314D99E0}" type="sibTrans" cxnId="{4CB7EEEF-C124-489B-862E-BC45EBD151D1}">
      <dgm:prSet/>
      <dgm:spPr/>
      <dgm:t>
        <a:bodyPr/>
        <a:lstStyle/>
        <a:p>
          <a:endParaRPr lang="en-US"/>
        </a:p>
      </dgm:t>
    </dgm:pt>
    <dgm:pt modelId="{DDDF3CBB-C78C-4839-A92E-6BEF6229267E}">
      <dgm:prSet/>
      <dgm:spPr/>
      <dgm:t>
        <a:bodyPr/>
        <a:lstStyle/>
        <a:p>
          <a:r>
            <a:rPr lang="en-US" dirty="0"/>
            <a:t>Fearless</a:t>
          </a:r>
        </a:p>
      </dgm:t>
    </dgm:pt>
    <dgm:pt modelId="{F9F15E15-B918-4A49-9580-1853D2E4E605}" type="parTrans" cxnId="{F7085530-6CD6-4A7B-9AB4-6DDD1B170C27}">
      <dgm:prSet/>
      <dgm:spPr/>
      <dgm:t>
        <a:bodyPr/>
        <a:lstStyle/>
        <a:p>
          <a:endParaRPr lang="en-US"/>
        </a:p>
      </dgm:t>
    </dgm:pt>
    <dgm:pt modelId="{B2AFF747-B361-4A5B-8FF9-E11EA7E4FBCA}" type="sibTrans" cxnId="{F7085530-6CD6-4A7B-9AB4-6DDD1B170C27}">
      <dgm:prSet/>
      <dgm:spPr/>
      <dgm:t>
        <a:bodyPr/>
        <a:lstStyle/>
        <a:p>
          <a:endParaRPr lang="en-US"/>
        </a:p>
      </dgm:t>
    </dgm:pt>
    <dgm:pt modelId="{9271988E-D89D-48F2-8924-9F01AB0B6790}">
      <dgm:prSet/>
      <dgm:spPr/>
      <dgm:t>
        <a:bodyPr/>
        <a:lstStyle/>
        <a:p>
          <a:r>
            <a:rPr lang="en-US" dirty="0"/>
            <a:t>Unpredictable</a:t>
          </a:r>
        </a:p>
      </dgm:t>
    </dgm:pt>
    <dgm:pt modelId="{7A4AE5E3-DCD5-4F02-B791-6AB246D6A601}" type="parTrans" cxnId="{FDD816C7-4750-4A73-8FB4-5D29833E9C8A}">
      <dgm:prSet/>
      <dgm:spPr/>
      <dgm:t>
        <a:bodyPr/>
        <a:lstStyle/>
        <a:p>
          <a:endParaRPr lang="en-US"/>
        </a:p>
      </dgm:t>
    </dgm:pt>
    <dgm:pt modelId="{F312367E-E129-486A-A940-30E9692B96EC}" type="sibTrans" cxnId="{FDD816C7-4750-4A73-8FB4-5D29833E9C8A}">
      <dgm:prSet/>
      <dgm:spPr/>
      <dgm:t>
        <a:bodyPr/>
        <a:lstStyle/>
        <a:p>
          <a:endParaRPr lang="en-US"/>
        </a:p>
      </dgm:t>
    </dgm:pt>
    <dgm:pt modelId="{4B39BFA6-1E4A-45AA-939C-843752B04316}">
      <dgm:prSet/>
      <dgm:spPr/>
      <dgm:t>
        <a:bodyPr/>
        <a:lstStyle/>
        <a:p>
          <a:r>
            <a:rPr lang="en-US" dirty="0"/>
            <a:t>Unreasonable</a:t>
          </a:r>
        </a:p>
      </dgm:t>
    </dgm:pt>
    <dgm:pt modelId="{A390A3C6-1FD6-40C4-8076-90178A5BE822}" type="parTrans" cxnId="{5EECB1EC-1359-48D8-A69E-76392AAF97CD}">
      <dgm:prSet/>
      <dgm:spPr/>
      <dgm:t>
        <a:bodyPr/>
        <a:lstStyle/>
        <a:p>
          <a:endParaRPr lang="en-US"/>
        </a:p>
      </dgm:t>
    </dgm:pt>
    <dgm:pt modelId="{42E52F30-139A-4C8D-912B-C5CABC3CB5BD}" type="sibTrans" cxnId="{5EECB1EC-1359-48D8-A69E-76392AAF97CD}">
      <dgm:prSet/>
      <dgm:spPr/>
      <dgm:t>
        <a:bodyPr/>
        <a:lstStyle/>
        <a:p>
          <a:endParaRPr lang="en-US"/>
        </a:p>
      </dgm:t>
    </dgm:pt>
    <dgm:pt modelId="{6695B8FE-BC1F-4EBD-B078-304F59CCCC3F}">
      <dgm:prSet/>
      <dgm:spPr/>
      <dgm:t>
        <a:bodyPr/>
        <a:lstStyle/>
        <a:p>
          <a:r>
            <a:rPr lang="en-US" dirty="0"/>
            <a:t>Unduplicable</a:t>
          </a:r>
        </a:p>
      </dgm:t>
    </dgm:pt>
    <dgm:pt modelId="{4CF16F2A-EFB6-4102-90BE-3A55552BB7DE}" type="parTrans" cxnId="{8857A3D9-88E9-46FF-BBE5-A74FFFD63628}">
      <dgm:prSet/>
      <dgm:spPr/>
      <dgm:t>
        <a:bodyPr/>
        <a:lstStyle/>
        <a:p>
          <a:endParaRPr lang="en-US"/>
        </a:p>
      </dgm:t>
    </dgm:pt>
    <dgm:pt modelId="{0778A004-4DEE-487B-A7ED-B689AB68F75A}" type="sibTrans" cxnId="{8857A3D9-88E9-46FF-BBE5-A74FFFD63628}">
      <dgm:prSet/>
      <dgm:spPr/>
      <dgm:t>
        <a:bodyPr/>
        <a:lstStyle/>
        <a:p>
          <a:endParaRPr lang="en-US"/>
        </a:p>
      </dgm:t>
    </dgm:pt>
    <dgm:pt modelId="{A935EBFF-A5E5-49FB-9CF7-07BA0E3298C4}">
      <dgm:prSet/>
      <dgm:spPr/>
      <dgm:t>
        <a:bodyPr/>
        <a:lstStyle/>
        <a:p>
          <a:r>
            <a:rPr lang="en-US" dirty="0"/>
            <a:t>Dominant</a:t>
          </a:r>
        </a:p>
      </dgm:t>
    </dgm:pt>
    <dgm:pt modelId="{F96EBF69-C4D4-42F5-9E2F-0587E65F433C}" type="parTrans" cxnId="{01D6FD30-FE70-4A91-A5CA-5ABEBF4332A5}">
      <dgm:prSet/>
      <dgm:spPr/>
      <dgm:t>
        <a:bodyPr/>
        <a:lstStyle/>
        <a:p>
          <a:endParaRPr lang="en-US"/>
        </a:p>
      </dgm:t>
    </dgm:pt>
    <dgm:pt modelId="{7B4A7480-5139-4DF3-A7E9-7A7AF06FB6AB}" type="sibTrans" cxnId="{01D6FD30-FE70-4A91-A5CA-5ABEBF4332A5}">
      <dgm:prSet/>
      <dgm:spPr/>
      <dgm:t>
        <a:bodyPr/>
        <a:lstStyle/>
        <a:p>
          <a:endParaRPr lang="en-US"/>
        </a:p>
      </dgm:t>
    </dgm:pt>
    <dgm:pt modelId="{26E1ADEE-EDF9-474B-940C-DF1E3BBF40E0}">
      <dgm:prSet/>
      <dgm:spPr/>
      <dgm:t>
        <a:bodyPr/>
        <a:lstStyle/>
        <a:p>
          <a:r>
            <a:rPr lang="en-US" dirty="0"/>
            <a:t>Controversial</a:t>
          </a:r>
        </a:p>
      </dgm:t>
    </dgm:pt>
    <dgm:pt modelId="{C6BB5736-1A0C-4FE9-AF35-88BA3AE12614}" type="parTrans" cxnId="{06BD5C59-9D25-46E4-9524-32E20D663350}">
      <dgm:prSet/>
      <dgm:spPr/>
      <dgm:t>
        <a:bodyPr/>
        <a:lstStyle/>
        <a:p>
          <a:endParaRPr lang="en-US"/>
        </a:p>
      </dgm:t>
    </dgm:pt>
    <dgm:pt modelId="{E72D68A0-0521-473D-9801-4F0C2F38F1F5}" type="sibTrans" cxnId="{06BD5C59-9D25-46E4-9524-32E20D663350}">
      <dgm:prSet/>
      <dgm:spPr/>
      <dgm:t>
        <a:bodyPr/>
        <a:lstStyle/>
        <a:p>
          <a:endParaRPr lang="en-US"/>
        </a:p>
      </dgm:t>
    </dgm:pt>
    <dgm:pt modelId="{5E15C67D-6934-42D6-9D40-C7C2B83185F3}">
      <dgm:prSet/>
      <dgm:spPr/>
      <dgm:t>
        <a:bodyPr/>
        <a:lstStyle/>
        <a:p>
          <a:r>
            <a:rPr lang="en-US" dirty="0"/>
            <a:t>Universal</a:t>
          </a:r>
        </a:p>
      </dgm:t>
    </dgm:pt>
    <dgm:pt modelId="{A10DED87-6CEE-4950-AC33-199BE056F797}" type="parTrans" cxnId="{81CC2016-58E9-4928-8873-2F362CFE56F0}">
      <dgm:prSet/>
      <dgm:spPr/>
      <dgm:t>
        <a:bodyPr/>
        <a:lstStyle/>
        <a:p>
          <a:endParaRPr lang="en-US"/>
        </a:p>
      </dgm:t>
    </dgm:pt>
    <dgm:pt modelId="{E4B4300A-5F83-4CF0-BA23-2FB4D924BC4C}" type="sibTrans" cxnId="{81CC2016-58E9-4928-8873-2F362CFE56F0}">
      <dgm:prSet/>
      <dgm:spPr/>
      <dgm:t>
        <a:bodyPr/>
        <a:lstStyle/>
        <a:p>
          <a:endParaRPr lang="en-US"/>
        </a:p>
      </dgm:t>
    </dgm:pt>
    <dgm:pt modelId="{17106CEB-FC3E-4F15-88EF-B1BADDE390A8}" type="pres">
      <dgm:prSet presAssocID="{0C98C19D-3A86-43C3-8D4E-4303674BA296}" presName="composite" presStyleCnt="0">
        <dgm:presLayoutVars>
          <dgm:chMax val="1"/>
          <dgm:dir/>
          <dgm:resizeHandles val="exact"/>
        </dgm:presLayoutVars>
      </dgm:prSet>
      <dgm:spPr/>
    </dgm:pt>
    <dgm:pt modelId="{EEBDC82C-9B38-4432-80AC-0B8B39C6F85C}" type="pres">
      <dgm:prSet presAssocID="{0C98C19D-3A86-43C3-8D4E-4303674BA296}" presName="radial" presStyleCnt="0">
        <dgm:presLayoutVars>
          <dgm:animLvl val="ctr"/>
        </dgm:presLayoutVars>
      </dgm:prSet>
      <dgm:spPr/>
    </dgm:pt>
    <dgm:pt modelId="{399E1EDC-D3F8-4E21-B138-A5677597F410}" type="pres">
      <dgm:prSet presAssocID="{9FC1D340-290E-499C-A996-2925E5C4B7B5}" presName="centerShape" presStyleLbl="vennNode1" presStyleIdx="0" presStyleCnt="13"/>
      <dgm:spPr/>
    </dgm:pt>
    <dgm:pt modelId="{40E0D216-2C07-49A8-B628-A4A1FFDC19A4}" type="pres">
      <dgm:prSet presAssocID="{7B528089-462C-4B0F-B9C1-2310DAAF7C7F}" presName="node" presStyleLbl="vennNode1" presStyleIdx="1" presStyleCnt="13">
        <dgm:presLayoutVars>
          <dgm:bulletEnabled val="1"/>
        </dgm:presLayoutVars>
      </dgm:prSet>
      <dgm:spPr/>
    </dgm:pt>
    <dgm:pt modelId="{0306E629-56CB-44BA-8344-3587464B096D}" type="pres">
      <dgm:prSet presAssocID="{1A9C463B-D735-4D87-8B31-3EACE74686A7}" presName="node" presStyleLbl="vennNode1" presStyleIdx="2" presStyleCnt="13">
        <dgm:presLayoutVars>
          <dgm:bulletEnabled val="1"/>
        </dgm:presLayoutVars>
      </dgm:prSet>
      <dgm:spPr/>
    </dgm:pt>
    <dgm:pt modelId="{857AEAD8-612C-4EB1-9293-277591ED1398}" type="pres">
      <dgm:prSet presAssocID="{6FA3528E-4FCD-4BE1-9BF4-B90F1BDE8965}" presName="node" presStyleLbl="vennNode1" presStyleIdx="3" presStyleCnt="13">
        <dgm:presLayoutVars>
          <dgm:bulletEnabled val="1"/>
        </dgm:presLayoutVars>
      </dgm:prSet>
      <dgm:spPr/>
    </dgm:pt>
    <dgm:pt modelId="{6093474D-285C-47CF-9F08-CE3CF61002C0}" type="pres">
      <dgm:prSet presAssocID="{7E1D8E71-B8E0-4274-B3C3-BB9A747D65A0}" presName="node" presStyleLbl="vennNode1" presStyleIdx="4" presStyleCnt="13">
        <dgm:presLayoutVars>
          <dgm:bulletEnabled val="1"/>
        </dgm:presLayoutVars>
      </dgm:prSet>
      <dgm:spPr/>
    </dgm:pt>
    <dgm:pt modelId="{08B32CDB-68DA-4BFE-AC9D-B1589BA031F3}" type="pres">
      <dgm:prSet presAssocID="{48711FFA-1B57-4B11-AF1E-406B053642EB}" presName="node" presStyleLbl="vennNode1" presStyleIdx="5" presStyleCnt="13">
        <dgm:presLayoutVars>
          <dgm:bulletEnabled val="1"/>
        </dgm:presLayoutVars>
      </dgm:prSet>
      <dgm:spPr/>
    </dgm:pt>
    <dgm:pt modelId="{201F2BC2-6467-47AB-BF56-303CD1B6AF6D}" type="pres">
      <dgm:prSet presAssocID="{DDDF3CBB-C78C-4839-A92E-6BEF6229267E}" presName="node" presStyleLbl="vennNode1" presStyleIdx="6" presStyleCnt="13">
        <dgm:presLayoutVars>
          <dgm:bulletEnabled val="1"/>
        </dgm:presLayoutVars>
      </dgm:prSet>
      <dgm:spPr/>
    </dgm:pt>
    <dgm:pt modelId="{D5D2000D-6973-40BE-AC46-AC14D3A9BFD5}" type="pres">
      <dgm:prSet presAssocID="{9271988E-D89D-48F2-8924-9F01AB0B6790}" presName="node" presStyleLbl="vennNode1" presStyleIdx="7" presStyleCnt="13">
        <dgm:presLayoutVars>
          <dgm:bulletEnabled val="1"/>
        </dgm:presLayoutVars>
      </dgm:prSet>
      <dgm:spPr/>
    </dgm:pt>
    <dgm:pt modelId="{297D2379-DB27-43FE-BE16-225D12B7F62F}" type="pres">
      <dgm:prSet presAssocID="{4B39BFA6-1E4A-45AA-939C-843752B04316}" presName="node" presStyleLbl="vennNode1" presStyleIdx="8" presStyleCnt="13">
        <dgm:presLayoutVars>
          <dgm:bulletEnabled val="1"/>
        </dgm:presLayoutVars>
      </dgm:prSet>
      <dgm:spPr/>
    </dgm:pt>
    <dgm:pt modelId="{E14FDDA6-A33A-4DB0-B886-B7D0331FF8E5}" type="pres">
      <dgm:prSet presAssocID="{6695B8FE-BC1F-4EBD-B078-304F59CCCC3F}" presName="node" presStyleLbl="vennNode1" presStyleIdx="9" presStyleCnt="13">
        <dgm:presLayoutVars>
          <dgm:bulletEnabled val="1"/>
        </dgm:presLayoutVars>
      </dgm:prSet>
      <dgm:spPr/>
    </dgm:pt>
    <dgm:pt modelId="{6F592D38-E62B-4AAD-933B-C963A1C972C0}" type="pres">
      <dgm:prSet presAssocID="{A935EBFF-A5E5-49FB-9CF7-07BA0E3298C4}" presName="node" presStyleLbl="vennNode1" presStyleIdx="10" presStyleCnt="13">
        <dgm:presLayoutVars>
          <dgm:bulletEnabled val="1"/>
        </dgm:presLayoutVars>
      </dgm:prSet>
      <dgm:spPr/>
    </dgm:pt>
    <dgm:pt modelId="{65CBF211-A5E9-45AA-AF0E-A61170C0C5AF}" type="pres">
      <dgm:prSet presAssocID="{26E1ADEE-EDF9-474B-940C-DF1E3BBF40E0}" presName="node" presStyleLbl="vennNode1" presStyleIdx="11" presStyleCnt="13">
        <dgm:presLayoutVars>
          <dgm:bulletEnabled val="1"/>
        </dgm:presLayoutVars>
      </dgm:prSet>
      <dgm:spPr/>
    </dgm:pt>
    <dgm:pt modelId="{D4B61335-CA05-429E-94B8-A03DD0A18F25}" type="pres">
      <dgm:prSet presAssocID="{5E15C67D-6934-42D6-9D40-C7C2B83185F3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48DB8C00-FE87-4388-B7C7-789DBD7E7F6D}" type="presOf" srcId="{9FC1D340-290E-499C-A996-2925E5C4B7B5}" destId="{399E1EDC-D3F8-4E21-B138-A5677597F410}" srcOrd="0" destOrd="0" presId="urn:microsoft.com/office/officeart/2005/8/layout/radial3"/>
    <dgm:cxn modelId="{1F4D0F07-6AB5-4CD2-A6B2-E6C179074B58}" type="presOf" srcId="{6FA3528E-4FCD-4BE1-9BF4-B90F1BDE8965}" destId="{857AEAD8-612C-4EB1-9293-277591ED1398}" srcOrd="0" destOrd="0" presId="urn:microsoft.com/office/officeart/2005/8/layout/radial3"/>
    <dgm:cxn modelId="{DBAF5215-E764-4364-8100-E78C325B2B00}" type="presOf" srcId="{1A9C463B-D735-4D87-8B31-3EACE74686A7}" destId="{0306E629-56CB-44BA-8344-3587464B096D}" srcOrd="0" destOrd="0" presId="urn:microsoft.com/office/officeart/2005/8/layout/radial3"/>
    <dgm:cxn modelId="{81CC2016-58E9-4928-8873-2F362CFE56F0}" srcId="{9FC1D340-290E-499C-A996-2925E5C4B7B5}" destId="{5E15C67D-6934-42D6-9D40-C7C2B83185F3}" srcOrd="11" destOrd="0" parTransId="{A10DED87-6CEE-4950-AC33-199BE056F797}" sibTransId="{E4B4300A-5F83-4CF0-BA23-2FB4D924BC4C}"/>
    <dgm:cxn modelId="{58A17030-85E8-4C7C-AD3E-812885148BB0}" srcId="{9FC1D340-290E-499C-A996-2925E5C4B7B5}" destId="{6FA3528E-4FCD-4BE1-9BF4-B90F1BDE8965}" srcOrd="2" destOrd="0" parTransId="{D315B95D-0E44-4E1A-B913-04BC6844A1EA}" sibTransId="{C7109E6C-8239-4D7C-87F8-E2EB8C36E257}"/>
    <dgm:cxn modelId="{F7085530-6CD6-4A7B-9AB4-6DDD1B170C27}" srcId="{9FC1D340-290E-499C-A996-2925E5C4B7B5}" destId="{DDDF3CBB-C78C-4839-A92E-6BEF6229267E}" srcOrd="5" destOrd="0" parTransId="{F9F15E15-B918-4A49-9580-1853D2E4E605}" sibTransId="{B2AFF747-B361-4A5B-8FF9-E11EA7E4FBCA}"/>
    <dgm:cxn modelId="{01D6FD30-FE70-4A91-A5CA-5ABEBF4332A5}" srcId="{9FC1D340-290E-499C-A996-2925E5C4B7B5}" destId="{A935EBFF-A5E5-49FB-9CF7-07BA0E3298C4}" srcOrd="9" destOrd="0" parTransId="{F96EBF69-C4D4-42F5-9E2F-0587E65F433C}" sibTransId="{7B4A7480-5139-4DF3-A7E9-7A7AF06FB6AB}"/>
    <dgm:cxn modelId="{6DF38C31-0156-4F8F-9A31-22536716DD4F}" srcId="{9FC1D340-290E-499C-A996-2925E5C4B7B5}" destId="{7B528089-462C-4B0F-B9C1-2310DAAF7C7F}" srcOrd="0" destOrd="0" parTransId="{B83FD301-E6EE-409E-8A05-E7DFFF885552}" sibTransId="{B74D7ACA-5170-424C-8F67-B6E6A4D8551B}"/>
    <dgm:cxn modelId="{DE79E762-0927-4839-9793-B8063573A9B9}" type="presOf" srcId="{7B528089-462C-4B0F-B9C1-2310DAAF7C7F}" destId="{40E0D216-2C07-49A8-B628-A4A1FFDC19A4}" srcOrd="0" destOrd="0" presId="urn:microsoft.com/office/officeart/2005/8/layout/radial3"/>
    <dgm:cxn modelId="{F8EEF36B-DA6E-4398-AB32-F92353A31CC9}" type="presOf" srcId="{0C98C19D-3A86-43C3-8D4E-4303674BA296}" destId="{17106CEB-FC3E-4F15-88EF-B1BADDE390A8}" srcOrd="0" destOrd="0" presId="urn:microsoft.com/office/officeart/2005/8/layout/radial3"/>
    <dgm:cxn modelId="{475A356C-C48C-441A-BE81-237491C204A4}" srcId="{0C98C19D-3A86-43C3-8D4E-4303674BA296}" destId="{9FC1D340-290E-499C-A996-2925E5C4B7B5}" srcOrd="0" destOrd="0" parTransId="{A0CF78E0-D66A-4743-9BD2-C1E7C184FA90}" sibTransId="{1C5CBA99-3256-4F56-8AA1-CE06287D5577}"/>
    <dgm:cxn modelId="{8D8D3A6D-4978-4201-B1C1-0A0D02D8DF48}" srcId="{9FC1D340-290E-499C-A996-2925E5C4B7B5}" destId="{7E1D8E71-B8E0-4274-B3C3-BB9A747D65A0}" srcOrd="3" destOrd="0" parTransId="{4597F1BF-60C1-42AB-9995-B47AA00AA9CB}" sibTransId="{B415BFCE-4FAB-4212-AB89-94A4BD879317}"/>
    <dgm:cxn modelId="{3C031677-05F3-4ED1-99EF-8199BA84A0B9}" srcId="{9FC1D340-290E-499C-A996-2925E5C4B7B5}" destId="{1A9C463B-D735-4D87-8B31-3EACE74686A7}" srcOrd="1" destOrd="0" parTransId="{24D62E2D-3371-40DC-A812-E0F81A1FC3BF}" sibTransId="{FC6F1935-C4CB-4F67-BAEB-1615004D61BA}"/>
    <dgm:cxn modelId="{06BD5C59-9D25-46E4-9524-32E20D663350}" srcId="{9FC1D340-290E-499C-A996-2925E5C4B7B5}" destId="{26E1ADEE-EDF9-474B-940C-DF1E3BBF40E0}" srcOrd="10" destOrd="0" parTransId="{C6BB5736-1A0C-4FE9-AF35-88BA3AE12614}" sibTransId="{E72D68A0-0521-473D-9801-4F0C2F38F1F5}"/>
    <dgm:cxn modelId="{1BF4CE88-A184-4E44-86B1-E9A41CE63003}" type="presOf" srcId="{26E1ADEE-EDF9-474B-940C-DF1E3BBF40E0}" destId="{65CBF211-A5E9-45AA-AF0E-A61170C0C5AF}" srcOrd="0" destOrd="0" presId="urn:microsoft.com/office/officeart/2005/8/layout/radial3"/>
    <dgm:cxn modelId="{B64A8C92-D0A8-484D-B511-43882B3E7531}" type="presOf" srcId="{4B39BFA6-1E4A-45AA-939C-843752B04316}" destId="{297D2379-DB27-43FE-BE16-225D12B7F62F}" srcOrd="0" destOrd="0" presId="urn:microsoft.com/office/officeart/2005/8/layout/radial3"/>
    <dgm:cxn modelId="{23CCE499-0217-403C-BAE8-19A0FBC66941}" type="presOf" srcId="{48711FFA-1B57-4B11-AF1E-406B053642EB}" destId="{08B32CDB-68DA-4BFE-AC9D-B1589BA031F3}" srcOrd="0" destOrd="0" presId="urn:microsoft.com/office/officeart/2005/8/layout/radial3"/>
    <dgm:cxn modelId="{FDD816C7-4750-4A73-8FB4-5D29833E9C8A}" srcId="{9FC1D340-290E-499C-A996-2925E5C4B7B5}" destId="{9271988E-D89D-48F2-8924-9F01AB0B6790}" srcOrd="6" destOrd="0" parTransId="{7A4AE5E3-DCD5-4F02-B791-6AB246D6A601}" sibTransId="{F312367E-E129-486A-A940-30E9692B96EC}"/>
    <dgm:cxn modelId="{D40794CB-7009-4461-B7E2-864DD7E68BB9}" type="presOf" srcId="{DDDF3CBB-C78C-4839-A92E-6BEF6229267E}" destId="{201F2BC2-6467-47AB-BF56-303CD1B6AF6D}" srcOrd="0" destOrd="0" presId="urn:microsoft.com/office/officeart/2005/8/layout/radial3"/>
    <dgm:cxn modelId="{97B95DCF-C8D0-4AA0-B0AD-67B01BB54CA6}" type="presOf" srcId="{9271988E-D89D-48F2-8924-9F01AB0B6790}" destId="{D5D2000D-6973-40BE-AC46-AC14D3A9BFD5}" srcOrd="0" destOrd="0" presId="urn:microsoft.com/office/officeart/2005/8/layout/radial3"/>
    <dgm:cxn modelId="{1170D5D4-75E5-417B-A1D7-C570199CC198}" type="presOf" srcId="{7E1D8E71-B8E0-4274-B3C3-BB9A747D65A0}" destId="{6093474D-285C-47CF-9F08-CE3CF61002C0}" srcOrd="0" destOrd="0" presId="urn:microsoft.com/office/officeart/2005/8/layout/radial3"/>
    <dgm:cxn modelId="{8857A3D9-88E9-46FF-BBE5-A74FFFD63628}" srcId="{9FC1D340-290E-499C-A996-2925E5C4B7B5}" destId="{6695B8FE-BC1F-4EBD-B078-304F59CCCC3F}" srcOrd="8" destOrd="0" parTransId="{4CF16F2A-EFB6-4102-90BE-3A55552BB7DE}" sibTransId="{0778A004-4DEE-487B-A7ED-B689AB68F75A}"/>
    <dgm:cxn modelId="{AE6FD2DD-691E-4596-A8FC-BCAE0586D195}" type="presOf" srcId="{6695B8FE-BC1F-4EBD-B078-304F59CCCC3F}" destId="{E14FDDA6-A33A-4DB0-B886-B7D0331FF8E5}" srcOrd="0" destOrd="0" presId="urn:microsoft.com/office/officeart/2005/8/layout/radial3"/>
    <dgm:cxn modelId="{5EECB1EC-1359-48D8-A69E-76392AAF97CD}" srcId="{9FC1D340-290E-499C-A996-2925E5C4B7B5}" destId="{4B39BFA6-1E4A-45AA-939C-843752B04316}" srcOrd="7" destOrd="0" parTransId="{A390A3C6-1FD6-40C4-8076-90178A5BE822}" sibTransId="{42E52F30-139A-4C8D-912B-C5CABC3CB5BD}"/>
    <dgm:cxn modelId="{71D27EEE-189F-419B-8F49-4913F2950354}" type="presOf" srcId="{A935EBFF-A5E5-49FB-9CF7-07BA0E3298C4}" destId="{6F592D38-E62B-4AAD-933B-C963A1C972C0}" srcOrd="0" destOrd="0" presId="urn:microsoft.com/office/officeart/2005/8/layout/radial3"/>
    <dgm:cxn modelId="{4CB7EEEF-C124-489B-862E-BC45EBD151D1}" srcId="{9FC1D340-290E-499C-A996-2925E5C4B7B5}" destId="{48711FFA-1B57-4B11-AF1E-406B053642EB}" srcOrd="4" destOrd="0" parTransId="{53A8D84D-F5BB-47CB-BCF9-654531701CC2}" sibTransId="{29D33D09-1D6F-4C03-9B3E-08B9314D99E0}"/>
    <dgm:cxn modelId="{FC8960F6-FC9A-4167-8C67-4E3FA6A0DAB8}" type="presOf" srcId="{5E15C67D-6934-42D6-9D40-C7C2B83185F3}" destId="{D4B61335-CA05-429E-94B8-A03DD0A18F25}" srcOrd="0" destOrd="0" presId="urn:microsoft.com/office/officeart/2005/8/layout/radial3"/>
    <dgm:cxn modelId="{9D0A8E1D-6C9D-4D59-96AA-4AD3B07C2CEB}" type="presParOf" srcId="{17106CEB-FC3E-4F15-88EF-B1BADDE390A8}" destId="{EEBDC82C-9B38-4432-80AC-0B8B39C6F85C}" srcOrd="0" destOrd="0" presId="urn:microsoft.com/office/officeart/2005/8/layout/radial3"/>
    <dgm:cxn modelId="{4303A9AC-D11F-4463-ABEC-52EEE850E205}" type="presParOf" srcId="{EEBDC82C-9B38-4432-80AC-0B8B39C6F85C}" destId="{399E1EDC-D3F8-4E21-B138-A5677597F410}" srcOrd="0" destOrd="0" presId="urn:microsoft.com/office/officeart/2005/8/layout/radial3"/>
    <dgm:cxn modelId="{4B246C64-A2C9-4480-8E0C-069B8EACB221}" type="presParOf" srcId="{EEBDC82C-9B38-4432-80AC-0B8B39C6F85C}" destId="{40E0D216-2C07-49A8-B628-A4A1FFDC19A4}" srcOrd="1" destOrd="0" presId="urn:microsoft.com/office/officeart/2005/8/layout/radial3"/>
    <dgm:cxn modelId="{948CA43B-23F9-4BB8-B2B7-62E9F79A80F8}" type="presParOf" srcId="{EEBDC82C-9B38-4432-80AC-0B8B39C6F85C}" destId="{0306E629-56CB-44BA-8344-3587464B096D}" srcOrd="2" destOrd="0" presId="urn:microsoft.com/office/officeart/2005/8/layout/radial3"/>
    <dgm:cxn modelId="{CC39A0C7-8803-42E1-8A1C-DBC1A28D802D}" type="presParOf" srcId="{EEBDC82C-9B38-4432-80AC-0B8B39C6F85C}" destId="{857AEAD8-612C-4EB1-9293-277591ED1398}" srcOrd="3" destOrd="0" presId="urn:microsoft.com/office/officeart/2005/8/layout/radial3"/>
    <dgm:cxn modelId="{92B72920-490A-4092-890C-A2F9887AFFF7}" type="presParOf" srcId="{EEBDC82C-9B38-4432-80AC-0B8B39C6F85C}" destId="{6093474D-285C-47CF-9F08-CE3CF61002C0}" srcOrd="4" destOrd="0" presId="urn:microsoft.com/office/officeart/2005/8/layout/radial3"/>
    <dgm:cxn modelId="{91982B82-0904-436E-A608-69D7CE7F617F}" type="presParOf" srcId="{EEBDC82C-9B38-4432-80AC-0B8B39C6F85C}" destId="{08B32CDB-68DA-4BFE-AC9D-B1589BA031F3}" srcOrd="5" destOrd="0" presId="urn:microsoft.com/office/officeart/2005/8/layout/radial3"/>
    <dgm:cxn modelId="{06644B45-498B-4D91-B5A4-29BA94B455F3}" type="presParOf" srcId="{EEBDC82C-9B38-4432-80AC-0B8B39C6F85C}" destId="{201F2BC2-6467-47AB-BF56-303CD1B6AF6D}" srcOrd="6" destOrd="0" presId="urn:microsoft.com/office/officeart/2005/8/layout/radial3"/>
    <dgm:cxn modelId="{0082DE79-1291-4E03-88B2-CE467F0A122A}" type="presParOf" srcId="{EEBDC82C-9B38-4432-80AC-0B8B39C6F85C}" destId="{D5D2000D-6973-40BE-AC46-AC14D3A9BFD5}" srcOrd="7" destOrd="0" presId="urn:microsoft.com/office/officeart/2005/8/layout/radial3"/>
    <dgm:cxn modelId="{0DE99FCA-D636-4375-8A31-B6F2F95E8F0D}" type="presParOf" srcId="{EEBDC82C-9B38-4432-80AC-0B8B39C6F85C}" destId="{297D2379-DB27-43FE-BE16-225D12B7F62F}" srcOrd="8" destOrd="0" presId="urn:microsoft.com/office/officeart/2005/8/layout/radial3"/>
    <dgm:cxn modelId="{DC6F7E6A-8EBD-47F5-A885-674339B59AD1}" type="presParOf" srcId="{EEBDC82C-9B38-4432-80AC-0B8B39C6F85C}" destId="{E14FDDA6-A33A-4DB0-B886-B7D0331FF8E5}" srcOrd="9" destOrd="0" presId="urn:microsoft.com/office/officeart/2005/8/layout/radial3"/>
    <dgm:cxn modelId="{A0FBD5FC-0CD6-4664-ADED-336A0D01658B}" type="presParOf" srcId="{EEBDC82C-9B38-4432-80AC-0B8B39C6F85C}" destId="{6F592D38-E62B-4AAD-933B-C963A1C972C0}" srcOrd="10" destOrd="0" presId="urn:microsoft.com/office/officeart/2005/8/layout/radial3"/>
    <dgm:cxn modelId="{28A5DD7C-9C62-407A-AEAF-65222C96C7F6}" type="presParOf" srcId="{EEBDC82C-9B38-4432-80AC-0B8B39C6F85C}" destId="{65CBF211-A5E9-45AA-AF0E-A61170C0C5AF}" srcOrd="11" destOrd="0" presId="urn:microsoft.com/office/officeart/2005/8/layout/radial3"/>
    <dgm:cxn modelId="{20FB18BC-36C3-4D1E-8B9B-D4E904C0ACEB}" type="presParOf" srcId="{EEBDC82C-9B38-4432-80AC-0B8B39C6F85C}" destId="{D4B61335-CA05-429E-94B8-A03DD0A18F25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33704-CE2F-4FAD-8578-532869FC0D9A}">
      <dsp:nvSpPr>
        <dsp:cNvPr id="0" name=""/>
        <dsp:cNvSpPr/>
      </dsp:nvSpPr>
      <dsp:spPr>
        <a:xfrm>
          <a:off x="197" y="133753"/>
          <a:ext cx="2386548" cy="28638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Start from Scratch</a:t>
          </a:r>
        </a:p>
      </dsp:txBody>
      <dsp:txXfrm>
        <a:off x="197" y="1279296"/>
        <a:ext cx="2386548" cy="1718314"/>
      </dsp:txXfrm>
    </dsp:sp>
    <dsp:sp modelId="{629B3CED-7540-4E41-B321-41EEDC3C97EE}">
      <dsp:nvSpPr>
        <dsp:cNvPr id="0" name=""/>
        <dsp:cNvSpPr/>
      </dsp:nvSpPr>
      <dsp:spPr>
        <a:xfrm>
          <a:off x="197" y="133753"/>
          <a:ext cx="2386548" cy="11455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01</a:t>
          </a:r>
        </a:p>
      </dsp:txBody>
      <dsp:txXfrm>
        <a:off x="197" y="133753"/>
        <a:ext cx="2386548" cy="1145543"/>
      </dsp:txXfrm>
    </dsp:sp>
    <dsp:sp modelId="{F3D372CA-CD57-4AFE-ADC4-E0CD67B9532B}">
      <dsp:nvSpPr>
        <dsp:cNvPr id="0" name=""/>
        <dsp:cNvSpPr/>
      </dsp:nvSpPr>
      <dsp:spPr>
        <a:xfrm>
          <a:off x="2577669" y="133753"/>
          <a:ext cx="2386548" cy="286385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Buy an Existing Business</a:t>
          </a:r>
        </a:p>
      </dsp:txBody>
      <dsp:txXfrm>
        <a:off x="2577669" y="1279296"/>
        <a:ext cx="2386548" cy="1718314"/>
      </dsp:txXfrm>
    </dsp:sp>
    <dsp:sp modelId="{681F5BA5-A244-4D05-9A56-4C762F870A88}">
      <dsp:nvSpPr>
        <dsp:cNvPr id="0" name=""/>
        <dsp:cNvSpPr/>
      </dsp:nvSpPr>
      <dsp:spPr>
        <a:xfrm>
          <a:off x="2577669" y="133753"/>
          <a:ext cx="2386548" cy="11455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02</a:t>
          </a:r>
        </a:p>
      </dsp:txBody>
      <dsp:txXfrm>
        <a:off x="2577669" y="133753"/>
        <a:ext cx="2386548" cy="1145543"/>
      </dsp:txXfrm>
    </dsp:sp>
    <dsp:sp modelId="{7A3CFF40-A1CF-4617-A2BD-62D3AB0D617B}">
      <dsp:nvSpPr>
        <dsp:cNvPr id="0" name=""/>
        <dsp:cNvSpPr/>
      </dsp:nvSpPr>
      <dsp:spPr>
        <a:xfrm>
          <a:off x="5155141" y="133753"/>
          <a:ext cx="2386548" cy="286385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Buy into a Franchise</a:t>
          </a:r>
        </a:p>
      </dsp:txBody>
      <dsp:txXfrm>
        <a:off x="5155141" y="1279296"/>
        <a:ext cx="2386548" cy="1718314"/>
      </dsp:txXfrm>
    </dsp:sp>
    <dsp:sp modelId="{302D93F0-8DA9-48CA-A2B5-9E42ADA737B5}">
      <dsp:nvSpPr>
        <dsp:cNvPr id="0" name=""/>
        <dsp:cNvSpPr/>
      </dsp:nvSpPr>
      <dsp:spPr>
        <a:xfrm>
          <a:off x="5155141" y="133753"/>
          <a:ext cx="2386548" cy="11455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03</a:t>
          </a:r>
        </a:p>
      </dsp:txBody>
      <dsp:txXfrm>
        <a:off x="5155141" y="133753"/>
        <a:ext cx="2386548" cy="1145543"/>
      </dsp:txXfrm>
    </dsp:sp>
    <dsp:sp modelId="{AF5FD890-E6C7-4FB5-8B41-186159B8AA96}">
      <dsp:nvSpPr>
        <dsp:cNvPr id="0" name=""/>
        <dsp:cNvSpPr/>
      </dsp:nvSpPr>
      <dsp:spPr>
        <a:xfrm>
          <a:off x="7732614" y="133753"/>
          <a:ext cx="2386548" cy="286385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0" rIns="2357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Work for someone else!</a:t>
          </a:r>
        </a:p>
      </dsp:txBody>
      <dsp:txXfrm>
        <a:off x="7732614" y="1279296"/>
        <a:ext cx="2386548" cy="1718314"/>
      </dsp:txXfrm>
    </dsp:sp>
    <dsp:sp modelId="{C879D1E5-F9CC-4582-ACF7-683D0099E85B}">
      <dsp:nvSpPr>
        <dsp:cNvPr id="0" name=""/>
        <dsp:cNvSpPr/>
      </dsp:nvSpPr>
      <dsp:spPr>
        <a:xfrm>
          <a:off x="7732614" y="133753"/>
          <a:ext cx="2386548" cy="11455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38" tIns="165100" rIns="235738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04</a:t>
          </a:r>
        </a:p>
      </dsp:txBody>
      <dsp:txXfrm>
        <a:off x="7732614" y="133753"/>
        <a:ext cx="2386548" cy="1145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E1EDC-D3F8-4E21-B138-A5677597F410}">
      <dsp:nvSpPr>
        <dsp:cNvPr id="0" name=""/>
        <dsp:cNvSpPr/>
      </dsp:nvSpPr>
      <dsp:spPr>
        <a:xfrm>
          <a:off x="4716365" y="1458261"/>
          <a:ext cx="2782941" cy="27829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BE</a:t>
          </a:r>
        </a:p>
      </dsp:txBody>
      <dsp:txXfrm>
        <a:off x="5123917" y="1865813"/>
        <a:ext cx="1967837" cy="1967837"/>
      </dsp:txXfrm>
    </dsp:sp>
    <dsp:sp modelId="{40E0D216-2C07-49A8-B628-A4A1FFDC19A4}">
      <dsp:nvSpPr>
        <dsp:cNvPr id="0" name=""/>
        <dsp:cNvSpPr/>
      </dsp:nvSpPr>
      <dsp:spPr>
        <a:xfrm>
          <a:off x="5412101" y="2002"/>
          <a:ext cx="1391470" cy="1391470"/>
        </a:xfrm>
        <a:prstGeom prst="ellipse">
          <a:avLst/>
        </a:prstGeom>
        <a:solidFill>
          <a:schemeClr val="accent5">
            <a:alpha val="50000"/>
            <a:hueOff val="-563212"/>
            <a:satOff val="-1452"/>
            <a:lumOff val="-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Confident</a:t>
          </a:r>
        </a:p>
      </dsp:txBody>
      <dsp:txXfrm>
        <a:off x="5615877" y="205778"/>
        <a:ext cx="983918" cy="983918"/>
      </dsp:txXfrm>
    </dsp:sp>
    <dsp:sp modelId="{0306E629-56CB-44BA-8344-3587464B096D}">
      <dsp:nvSpPr>
        <dsp:cNvPr id="0" name=""/>
        <dsp:cNvSpPr/>
      </dsp:nvSpPr>
      <dsp:spPr>
        <a:xfrm>
          <a:off x="6488098" y="290315"/>
          <a:ext cx="1391470" cy="1391470"/>
        </a:xfrm>
        <a:prstGeom prst="ellipse">
          <a:avLst/>
        </a:prstGeom>
        <a:solidFill>
          <a:schemeClr val="accent5">
            <a:alpha val="50000"/>
            <a:hueOff val="-1126424"/>
            <a:satOff val="-2903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Curious</a:t>
          </a:r>
        </a:p>
      </dsp:txBody>
      <dsp:txXfrm>
        <a:off x="6691874" y="494091"/>
        <a:ext cx="983918" cy="983918"/>
      </dsp:txXfrm>
    </dsp:sp>
    <dsp:sp modelId="{857AEAD8-612C-4EB1-9293-277591ED1398}">
      <dsp:nvSpPr>
        <dsp:cNvPr id="0" name=""/>
        <dsp:cNvSpPr/>
      </dsp:nvSpPr>
      <dsp:spPr>
        <a:xfrm>
          <a:off x="7275782" y="1077999"/>
          <a:ext cx="1391470" cy="1391470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Excellent</a:t>
          </a:r>
        </a:p>
      </dsp:txBody>
      <dsp:txXfrm>
        <a:off x="7479558" y="1281775"/>
        <a:ext cx="983918" cy="983918"/>
      </dsp:txXfrm>
    </dsp:sp>
    <dsp:sp modelId="{6093474D-285C-47CF-9F08-CE3CF61002C0}">
      <dsp:nvSpPr>
        <dsp:cNvPr id="0" name=""/>
        <dsp:cNvSpPr/>
      </dsp:nvSpPr>
      <dsp:spPr>
        <a:xfrm>
          <a:off x="7564094" y="2153996"/>
          <a:ext cx="1391470" cy="1391470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Consistent</a:t>
          </a:r>
        </a:p>
      </dsp:txBody>
      <dsp:txXfrm>
        <a:off x="7767870" y="2357772"/>
        <a:ext cx="983918" cy="983918"/>
      </dsp:txXfrm>
    </dsp:sp>
    <dsp:sp modelId="{08B32CDB-68DA-4BFE-AC9D-B1589BA031F3}">
      <dsp:nvSpPr>
        <dsp:cNvPr id="0" name=""/>
        <dsp:cNvSpPr/>
      </dsp:nvSpPr>
      <dsp:spPr>
        <a:xfrm>
          <a:off x="7275782" y="3229993"/>
          <a:ext cx="1391470" cy="1391470"/>
        </a:xfrm>
        <a:prstGeom prst="ellipse">
          <a:avLst/>
        </a:prstGeom>
        <a:solidFill>
          <a:schemeClr val="accent5">
            <a:alpha val="50000"/>
            <a:hueOff val="-2816059"/>
            <a:satOff val="-7258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Forceful</a:t>
          </a:r>
        </a:p>
      </dsp:txBody>
      <dsp:txXfrm>
        <a:off x="7479558" y="3433769"/>
        <a:ext cx="983918" cy="983918"/>
      </dsp:txXfrm>
    </dsp:sp>
    <dsp:sp modelId="{201F2BC2-6467-47AB-BF56-303CD1B6AF6D}">
      <dsp:nvSpPr>
        <dsp:cNvPr id="0" name=""/>
        <dsp:cNvSpPr/>
      </dsp:nvSpPr>
      <dsp:spPr>
        <a:xfrm>
          <a:off x="6488098" y="4017677"/>
          <a:ext cx="1391470" cy="1391470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Fearless</a:t>
          </a:r>
        </a:p>
      </dsp:txBody>
      <dsp:txXfrm>
        <a:off x="6691874" y="4221453"/>
        <a:ext cx="983918" cy="983918"/>
      </dsp:txXfrm>
    </dsp:sp>
    <dsp:sp modelId="{D5D2000D-6973-40BE-AC46-AC14D3A9BFD5}">
      <dsp:nvSpPr>
        <dsp:cNvPr id="0" name=""/>
        <dsp:cNvSpPr/>
      </dsp:nvSpPr>
      <dsp:spPr>
        <a:xfrm>
          <a:off x="5412101" y="4305990"/>
          <a:ext cx="1391470" cy="1391470"/>
        </a:xfrm>
        <a:prstGeom prst="ellipse">
          <a:avLst/>
        </a:prstGeom>
        <a:solidFill>
          <a:schemeClr val="accent5">
            <a:alpha val="50000"/>
            <a:hueOff val="-3942483"/>
            <a:satOff val="-10161"/>
            <a:lumOff val="-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Unpredictable</a:t>
          </a:r>
        </a:p>
      </dsp:txBody>
      <dsp:txXfrm>
        <a:off x="5615877" y="4509766"/>
        <a:ext cx="983918" cy="983918"/>
      </dsp:txXfrm>
    </dsp:sp>
    <dsp:sp modelId="{297D2379-DB27-43FE-BE16-225D12B7F62F}">
      <dsp:nvSpPr>
        <dsp:cNvPr id="0" name=""/>
        <dsp:cNvSpPr/>
      </dsp:nvSpPr>
      <dsp:spPr>
        <a:xfrm>
          <a:off x="4336104" y="4017677"/>
          <a:ext cx="1391470" cy="1391470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Unreasonable</a:t>
          </a:r>
        </a:p>
      </dsp:txBody>
      <dsp:txXfrm>
        <a:off x="4539880" y="4221453"/>
        <a:ext cx="983918" cy="983918"/>
      </dsp:txXfrm>
    </dsp:sp>
    <dsp:sp modelId="{E14FDDA6-A33A-4DB0-B886-B7D0331FF8E5}">
      <dsp:nvSpPr>
        <dsp:cNvPr id="0" name=""/>
        <dsp:cNvSpPr/>
      </dsp:nvSpPr>
      <dsp:spPr>
        <a:xfrm>
          <a:off x="3548419" y="3229993"/>
          <a:ext cx="1391470" cy="1391470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Unduplicable</a:t>
          </a:r>
        </a:p>
      </dsp:txBody>
      <dsp:txXfrm>
        <a:off x="3752195" y="3433769"/>
        <a:ext cx="983918" cy="983918"/>
      </dsp:txXfrm>
    </dsp:sp>
    <dsp:sp modelId="{6F592D38-E62B-4AAD-933B-C963A1C972C0}">
      <dsp:nvSpPr>
        <dsp:cNvPr id="0" name=""/>
        <dsp:cNvSpPr/>
      </dsp:nvSpPr>
      <dsp:spPr>
        <a:xfrm>
          <a:off x="3260107" y="2153996"/>
          <a:ext cx="1391470" cy="1391470"/>
        </a:xfrm>
        <a:prstGeom prst="ellipse">
          <a:avLst/>
        </a:prstGeom>
        <a:solidFill>
          <a:schemeClr val="accent5">
            <a:alpha val="50000"/>
            <a:hueOff val="-5632119"/>
            <a:satOff val="-14516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Dominant</a:t>
          </a:r>
        </a:p>
      </dsp:txBody>
      <dsp:txXfrm>
        <a:off x="3463883" y="2357772"/>
        <a:ext cx="983918" cy="983918"/>
      </dsp:txXfrm>
    </dsp:sp>
    <dsp:sp modelId="{65CBF211-A5E9-45AA-AF0E-A61170C0C5AF}">
      <dsp:nvSpPr>
        <dsp:cNvPr id="0" name=""/>
        <dsp:cNvSpPr/>
      </dsp:nvSpPr>
      <dsp:spPr>
        <a:xfrm>
          <a:off x="3548419" y="1077999"/>
          <a:ext cx="1391470" cy="1391470"/>
        </a:xfrm>
        <a:prstGeom prst="ellipse">
          <a:avLst/>
        </a:prstGeom>
        <a:solidFill>
          <a:schemeClr val="accent5">
            <a:alpha val="50000"/>
            <a:hueOff val="-6195331"/>
            <a:satOff val="-15967"/>
            <a:lumOff val="-10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Controversial</a:t>
          </a:r>
        </a:p>
      </dsp:txBody>
      <dsp:txXfrm>
        <a:off x="3752195" y="1281775"/>
        <a:ext cx="983918" cy="983918"/>
      </dsp:txXfrm>
    </dsp:sp>
    <dsp:sp modelId="{D4B61335-CA05-429E-94B8-A03DD0A18F25}">
      <dsp:nvSpPr>
        <dsp:cNvPr id="0" name=""/>
        <dsp:cNvSpPr/>
      </dsp:nvSpPr>
      <dsp:spPr>
        <a:xfrm>
          <a:off x="4336104" y="290315"/>
          <a:ext cx="1391470" cy="1391470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Universal</a:t>
          </a:r>
        </a:p>
      </dsp:txBody>
      <dsp:txXfrm>
        <a:off x="4539880" y="494091"/>
        <a:ext cx="983918" cy="983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C0D2DD0-6599-4734-AFF7-FE02BDFD14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B71B426-C406-4F41-805C-3187DD74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2DE4-3302-444A-A1BB-11058935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B426-C406-4F41-805C-3187DD7430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B426-C406-4F41-805C-3187DD7430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B426-C406-4F41-805C-3187DD7430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B426-C406-4F41-805C-3187DD7430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2DE4-3302-444A-A1BB-110589351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F683D-D8E0-4A39-B4F8-AF594E663A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432E-FA3D-4F0E-98AB-AF992A9A6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8FE03-A4DF-4C39-BD4B-1196380C3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99E4-48ED-4A9B-8391-66135010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5ACC5-E337-4101-B483-8716DD3D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35782-0B3A-4915-9C26-AE9B71AE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44FA-D8DD-4A10-B24C-DD48185E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54BC5-3C5C-4E58-B351-9CF0E6154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4FF3-7E98-4D81-8DD2-A3EDE55C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121D-257E-402D-997A-EDF1AB3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2D7D8-FA61-43FB-8871-1933BCB9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DA06A-073D-4A13-BE55-4B6301D67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92D73-B638-450F-8183-48CE78F62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DA9C-0FB4-4D2F-8D7C-C8406BDF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CD4CC-4E7C-49D6-BC90-41883928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756B-838E-461D-9970-3B78D928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2BD9-163B-4F6F-AF0C-A1730A4F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366EA-AFFB-4B03-811D-D0C26176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86394-81FE-49FC-BC96-76638133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059C-3BC3-45F2-B502-CCCA4D5F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857A-3F0B-4DB2-9471-B76930B0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18B6-78F1-4FA3-910C-B1F53682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C12B-0887-4339-8B47-81054A76F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CF77-E6BD-4270-8F8B-9413C9CF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EA90B-0D20-4D85-8C49-2F3EF374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2B182-1EC5-4F92-B2EF-414AD05B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3629-CAC8-4532-9521-669041C4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96AB-3F9D-4FDA-882A-F7D03027E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65283-E570-4F2E-B0DE-4F38F7F7C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1BBA1-FC7E-43FD-A9EC-DBFD0580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0E8C3-8285-4F33-8B74-95015CA2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C7474-8460-43B6-91F9-31ADEC61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9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142D-E47B-407C-BF5F-F506F44C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BFA0B-EC2A-465B-8CAC-F222AC50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FEBD-E4CD-4D22-8DF6-DC33488C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72B6-6327-40E5-9F6A-48E3D9E66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A63D8-CC31-48D7-B4A0-45CDDDF8D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E587D-DACC-46CA-885C-0E90A3AA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3D7E4-18E8-46A9-B713-A16B7531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3F98C-E6D3-495F-83AD-5569AB4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1C81-81E2-41ED-8756-7D783266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9A0D0-16DE-4E2F-9A8D-B769712D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21031-3B16-46E0-A9C4-EEB304C5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DF8B8-9824-40EA-8C09-8F74934D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16B2C-E0FB-4151-BF16-787A2CD7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5E0A2-7BE5-4743-B12B-627549CC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03C71-33EA-4BE8-9F03-2E05660A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1537-8B5B-4E2C-B606-8CFC6CF4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4742-F3D3-4C09-BD25-FD8FE097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05C0D-544C-4823-BE90-130FC1A19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B4557-C917-4193-A8A4-41F80C93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231CF-BD51-4ACA-BED3-F60796AC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03948-3240-4B4F-8244-14879BFB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9820-447B-42FD-902D-E3913471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15C1-E34C-44FB-9BFA-4EF21DD9E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30420-ACC3-4803-ACFB-CF0640B22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8F47E-F354-498B-97BA-070CE0E9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39FDB-162D-46A6-BD17-18B25175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EE71C-7EE0-4FB3-971D-C2F23779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43B5D-AE1F-40D8-B04A-50A62814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B027-298F-48CE-B697-9451AA02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6E60-F2B2-4D18-B553-F6D3153B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56EC-E230-4A67-978F-80A29B161B0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4705-B3E4-46BC-9F13-BDC8104B4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21653-4077-41E2-B4F3-3B99E9C68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A2B9-10B9-4CD2-B921-487C37DC8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t_Roc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en.wikipedia.org/wiki/Profit_(accounting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Small_busines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dtruckempire.com/news/most-food-truc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9697C8-6494-416E-A939-B27E7D75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Module 11: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D4A7-0792-427B-9C10-2B4AD9B9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Application of Lesson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Expectations for This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3A91E-2D84-447D-ADEB-F43001207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r="-2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9E9C2-96E8-4CF2-8FE1-AF76A606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b="1" u="sng"/>
              <a:t>Expectations for This Week</a:t>
            </a:r>
            <a:endParaRPr lang="en-US" sz="3400"/>
          </a:p>
        </p:txBody>
      </p:sp>
      <p:sp>
        <p:nvSpPr>
          <p:cNvPr id="5126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3771-2712-4AB4-A37D-D7F2BF80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608390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Read Chapter 7</a:t>
            </a:r>
            <a:endParaRPr lang="en-US" sz="1800" dirty="0"/>
          </a:p>
          <a:p>
            <a:r>
              <a:rPr lang="en-US" sz="1800" b="1" dirty="0"/>
              <a:t>Watch video on Making it Happen</a:t>
            </a:r>
            <a:endParaRPr lang="en-US" sz="1800" dirty="0"/>
          </a:p>
          <a:p>
            <a:r>
              <a:rPr lang="en-US" sz="1800" b="1" dirty="0"/>
              <a:t>Week 11 In Class Exercise</a:t>
            </a:r>
          </a:p>
          <a:p>
            <a:r>
              <a:rPr lang="en-US" sz="1800" b="1" dirty="0"/>
              <a:t>Complete Assignment #2</a:t>
            </a:r>
          </a:p>
          <a:p>
            <a:pPr lvl="1"/>
            <a:r>
              <a:rPr lang="en-US" sz="1800" b="1" dirty="0"/>
              <a:t>Think of a Billion Dollar Idea</a:t>
            </a:r>
          </a:p>
          <a:p>
            <a:pPr lvl="1"/>
            <a:r>
              <a:rPr lang="en-US" sz="1800" dirty="0">
                <a:hlinkClick r:id="rId3"/>
              </a:rPr>
              <a:t>https://en.wikipedia.org/wiki/Pet_Rock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122" name="Picture 2" descr="Pet Rock Creator Gary Dahl Dies at 78 | Time">
            <a:extLst>
              <a:ext uri="{FF2B5EF4-FFF2-40B4-BE49-F238E27FC236}">
                <a16:creationId xmlns:a16="http://schemas.microsoft.com/office/drawing/2014/main" id="{2E65FEAA-6AC2-4013-8B09-90E37CD81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4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AFF0-E5C6-44AC-927B-C8402B51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Entrepreneurship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Dr. Dre - Wikipedia">
            <a:extLst>
              <a:ext uri="{FF2B5EF4-FFF2-40B4-BE49-F238E27FC236}">
                <a16:creationId xmlns:a16="http://schemas.microsoft.com/office/drawing/2014/main" id="{C3F8DD00-0797-4AA0-9D33-C361E9E83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r="1" b="30364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heryl Sandberg, Chief Operating Officer - About Facebook">
            <a:extLst>
              <a:ext uri="{FF2B5EF4-FFF2-40B4-BE49-F238E27FC236}">
                <a16:creationId xmlns:a16="http://schemas.microsoft.com/office/drawing/2014/main" id="{CC315C48-1BBD-477C-8167-D37FC3DB2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1003" b="3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k Cuban Says These 2 Words Separate Those Who Achieve From Those Who  Only Dream | Inc.com">
            <a:extLst>
              <a:ext uri="{FF2B5EF4-FFF2-40B4-BE49-F238E27FC236}">
                <a16:creationId xmlns:a16="http://schemas.microsoft.com/office/drawing/2014/main" id="{1EC2531D-DC8A-492D-88DE-146CF03C6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r="12290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on Musk Quietly Revealed a Brilliant Plan That Could Change the Auto  Industry | Inc.com">
            <a:extLst>
              <a:ext uri="{FF2B5EF4-FFF2-40B4-BE49-F238E27FC236}">
                <a16:creationId xmlns:a16="http://schemas.microsoft.com/office/drawing/2014/main" id="{D5322928-136D-4685-8B28-70A0BEBFE5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1994" b="2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E681-EAB8-4BF6-8262-066FCC1E9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9313" y="2871982"/>
            <a:ext cx="4375579" cy="31001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“The process of designing, launching and running a new business, which is often initially a </a:t>
            </a:r>
            <a:r>
              <a:rPr lang="en-US" sz="2400" dirty="0">
                <a:hlinkClick r:id="rId6" tooltip="Small busin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small business</a:t>
            </a:r>
            <a:r>
              <a:rPr lang="en-US" sz="2400" dirty="0"/>
              <a:t>, or as the "capacity and willingness to develop, organize and manage a business venture along with any of its risks to make a </a:t>
            </a:r>
            <a:r>
              <a:rPr lang="en-US" sz="2400" dirty="0">
                <a:hlinkClick r:id="rId7" tooltip="Profit (accounting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profit</a:t>
            </a:r>
            <a:r>
              <a:rPr lang="en-US" sz="2400" dirty="0"/>
              <a:t>.“</a:t>
            </a:r>
          </a:p>
          <a:p>
            <a:pPr marL="0" indent="0">
              <a:buNone/>
            </a:pPr>
            <a:r>
              <a:rPr lang="en-US" sz="2400" dirty="0"/>
              <a:t>-- Wikipedia.com</a:t>
            </a:r>
          </a:p>
        </p:txBody>
      </p:sp>
    </p:spTree>
    <p:extLst>
      <p:ext uri="{BB962C8B-B14F-4D97-AF65-F5344CB8AC3E}">
        <p14:creationId xmlns:p14="http://schemas.microsoft.com/office/powerpoint/2010/main" val="31555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450A-306B-4428-8D47-DD48E60C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8095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  <a:latin typeface="Algerian" panose="04020705040A02060702" pitchFamily="82" charset="0"/>
              </a:rPr>
              <a:t>Pros and Cons of Starting a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F4D20-A074-4AEF-91F9-96EBF043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269" y="1869534"/>
            <a:ext cx="6342247" cy="44947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Starting your Business from Scratch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4073D-97D4-45B5-8454-B3D1CF9C9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7443" y="2497858"/>
            <a:ext cx="3545600" cy="3684588"/>
          </a:xfrm>
          <a:ln w="254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Key Pros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It’s all </a:t>
            </a:r>
            <a:r>
              <a:rPr lang="en-US" i="1" dirty="0"/>
              <a:t>you:</a:t>
            </a:r>
            <a:r>
              <a:rPr lang="en-US" dirty="0"/>
              <a:t> your concept, your decisions, your structure, and so on.</a:t>
            </a:r>
          </a:p>
          <a:p>
            <a:r>
              <a:rPr lang="en-US" dirty="0"/>
              <a:t>You don’t have to deal with the prior owner’s bad decisions.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CAC4F-6143-42CE-A238-0A4E4A303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33820" y="3241640"/>
            <a:ext cx="6342246" cy="3178931"/>
          </a:xfrm>
          <a:ln w="254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Key Cons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It’s all </a:t>
            </a:r>
            <a:r>
              <a:rPr lang="en-US" i="1" dirty="0"/>
              <a:t>you</a:t>
            </a:r>
            <a:r>
              <a:rPr lang="en-US" dirty="0"/>
              <a:t>. That’s a lot of pressure.</a:t>
            </a:r>
          </a:p>
          <a:p>
            <a:r>
              <a:rPr lang="en-US" dirty="0"/>
              <a:t>It takes time, money, and sheer sweat equity to build a customer base.</a:t>
            </a:r>
          </a:p>
          <a:p>
            <a:r>
              <a:rPr lang="en-US" dirty="0"/>
              <a:t>It’s harder to get credit from both lenders and suppliers.</a:t>
            </a:r>
          </a:p>
          <a:p>
            <a:r>
              <a:rPr lang="en-US" dirty="0"/>
              <a:t>The logistics of starting a business can be challenging.</a:t>
            </a:r>
          </a:p>
          <a:p>
            <a:endParaRPr lang="en-US" dirty="0"/>
          </a:p>
        </p:txBody>
      </p:sp>
      <p:pic>
        <p:nvPicPr>
          <p:cNvPr id="7" name="Picture 6" descr="A display in a store&#10;&#10;Description automatically generated">
            <a:extLst>
              <a:ext uri="{FF2B5EF4-FFF2-40B4-BE49-F238E27FC236}">
                <a16:creationId xmlns:a16="http://schemas.microsoft.com/office/drawing/2014/main" id="{FF3A730F-77AA-4870-86BB-132181563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6" y="676274"/>
            <a:ext cx="4295738" cy="2386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1F017-C596-40C8-B293-DD312C569D58}"/>
              </a:ext>
            </a:extLst>
          </p:cNvPr>
          <p:cNvSpPr txBox="1"/>
          <p:nvPr/>
        </p:nvSpPr>
        <p:spPr>
          <a:xfrm>
            <a:off x="7988070" y="252763"/>
            <a:ext cx="23626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business is this?</a:t>
            </a:r>
          </a:p>
        </p:txBody>
      </p:sp>
    </p:spTree>
    <p:extLst>
      <p:ext uri="{BB962C8B-B14F-4D97-AF65-F5344CB8AC3E}">
        <p14:creationId xmlns:p14="http://schemas.microsoft.com/office/powerpoint/2010/main" val="362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9F0D-6849-4B4B-8A6D-FA8398C9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4249448" cy="12327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  <a:latin typeface="Algerian" panose="04020705040A02060702" pitchFamily="82" charset="0"/>
              </a:rPr>
              <a:t>Pros and Cons of Starting a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CDE57-1DCF-4413-ADBC-7AFCE5856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49" y="1924323"/>
            <a:ext cx="6075917" cy="46723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Buying an Established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79853-0253-4867-B4E0-0E97B6A4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5400">
            <a:solidFill>
              <a:srgbClr val="FF0000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Key Pros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The concept, organizational structure, and operating practices are already in place.</a:t>
            </a:r>
          </a:p>
          <a:p>
            <a:r>
              <a:rPr lang="en-US" dirty="0"/>
              <a:t>Relationships with customers, suppliers, and other stakeholders are established.</a:t>
            </a:r>
          </a:p>
          <a:p>
            <a:r>
              <a:rPr lang="en-US" dirty="0"/>
              <a:t>Getting financing and credit is less challenging.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6BA45-3E74-4E56-9551-5CF3AF100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254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Key Cons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Working with someone else’s idea can be a lot less fun for some entrepreneurs.</a:t>
            </a:r>
          </a:p>
          <a:p>
            <a:r>
              <a:rPr lang="en-US" dirty="0"/>
              <a:t>You may inherit old mistakes that can range from poor employee relations to pending lawsuits.</a:t>
            </a:r>
          </a:p>
          <a:p>
            <a:endParaRPr lang="en-US" dirty="0"/>
          </a:p>
        </p:txBody>
      </p:sp>
      <p:pic>
        <p:nvPicPr>
          <p:cNvPr id="2050" name="Picture 2" descr="Opening Day At Purgatory Resort - Durango.com">
            <a:extLst>
              <a:ext uri="{FF2B5EF4-FFF2-40B4-BE49-F238E27FC236}">
                <a16:creationId xmlns:a16="http://schemas.microsoft.com/office/drawing/2014/main" id="{AD0CC0C6-7C99-4B61-BD31-F4A096F7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44" y="277843"/>
            <a:ext cx="2927783" cy="18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Ski King of the Southwest | Outside Online">
            <a:extLst>
              <a:ext uri="{FF2B5EF4-FFF2-40B4-BE49-F238E27FC236}">
                <a16:creationId xmlns:a16="http://schemas.microsoft.com/office/drawing/2014/main" id="{873BCA11-EF4D-412A-8200-66BA04E9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6" y="1273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4CAB7-D7A6-4093-A9B5-C983C186A07C}"/>
              </a:ext>
            </a:extLst>
          </p:cNvPr>
          <p:cNvSpPr txBox="1"/>
          <p:nvPr/>
        </p:nvSpPr>
        <p:spPr>
          <a:xfrm>
            <a:off x="8363744" y="1547845"/>
            <a:ext cx="93287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928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8993-0B16-4A3F-9053-91896BF2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38" y="579406"/>
            <a:ext cx="4323338" cy="10286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  <a:latin typeface="Algerian" panose="04020705040A02060702" pitchFamily="82" charset="0"/>
              </a:rPr>
              <a:t>Pros and Cons of Starting a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2CF07-9159-4F37-8E2B-D06932B7F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68273"/>
            <a:ext cx="5034538" cy="3221390"/>
          </a:xfrm>
          <a:ln w="254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Key Pros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/>
              <a:t>In most cases, you’re buying your own piece of a well-known brand and proven way of doing business.</a:t>
            </a:r>
          </a:p>
          <a:p>
            <a:r>
              <a:rPr lang="en-US" sz="2400" dirty="0"/>
              <a:t>Management expertise and consulting come with the franchise package.</a:t>
            </a:r>
          </a:p>
          <a:p>
            <a:r>
              <a:rPr lang="en-US" sz="2400" dirty="0"/>
              <a:t>Franchisers occasionally offer not just advice but also the financing that can make the purchase possible.</a:t>
            </a:r>
          </a:p>
          <a:p>
            <a:r>
              <a:rPr lang="en-US" sz="2400" dirty="0"/>
              <a:t>Low 5% first-year failure rate.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1454C-A8D4-441B-919D-5F5B4A6E6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526" y="3429000"/>
            <a:ext cx="5511801" cy="2179782"/>
          </a:xfrm>
          <a:ln w="254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Key Cons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en-US" sz="2200" dirty="0"/>
              <a:t>You have less opportunity for creativity.</a:t>
            </a:r>
          </a:p>
          <a:p>
            <a:r>
              <a:rPr lang="en-US" sz="2200" dirty="0"/>
              <a:t>If something goes wrong with the national brand your business will suffer, too.</a:t>
            </a:r>
          </a:p>
          <a:p>
            <a:r>
              <a:rPr lang="en-US" sz="2200" dirty="0"/>
              <a:t>The initial purchase price can be steep, and that doesn’t include the ongoing percent-of-sales royalty fee.</a:t>
            </a:r>
          </a:p>
          <a:p>
            <a:endParaRPr lang="en-US" dirty="0"/>
          </a:p>
        </p:txBody>
      </p:sp>
      <p:pic>
        <p:nvPicPr>
          <p:cNvPr id="3074" name="Picture 2" descr="Subway reveals minimalist new logo and symbol | Design Week">
            <a:extLst>
              <a:ext uri="{FF2B5EF4-FFF2-40B4-BE49-F238E27FC236}">
                <a16:creationId xmlns:a16="http://schemas.microsoft.com/office/drawing/2014/main" id="{C9CC5115-F9F8-4EDD-9BCF-5F2BFFE3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94" y="-217720"/>
            <a:ext cx="3955689" cy="22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3 Top Coffee Food Brands and Their Logos | Starbucks coffee, Starbucks logo,  Starbucks">
            <a:extLst>
              <a:ext uri="{FF2B5EF4-FFF2-40B4-BE49-F238E27FC236}">
                <a16:creationId xmlns:a16="http://schemas.microsoft.com/office/drawing/2014/main" id="{5603EC94-A0F1-43C5-B6DC-37586D4A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61" y="247876"/>
            <a:ext cx="2675801" cy="27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4DB4BD-C84F-47D0-9571-367E12C2BE45}"/>
              </a:ext>
            </a:extLst>
          </p:cNvPr>
          <p:cNvSpPr txBox="1">
            <a:spLocks/>
          </p:cNvSpPr>
          <p:nvPr/>
        </p:nvSpPr>
        <p:spPr>
          <a:xfrm>
            <a:off x="382609" y="2217172"/>
            <a:ext cx="6075917" cy="467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FFC000"/>
                </a:solidFill>
              </a:rPr>
              <a:t>Buying into a Franchise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BA77A-C2A1-428B-A96B-28EAA0A60A48}"/>
              </a:ext>
            </a:extLst>
          </p:cNvPr>
          <p:cNvSpPr txBox="1"/>
          <p:nvPr/>
        </p:nvSpPr>
        <p:spPr>
          <a:xfrm>
            <a:off x="6317675" y="1579375"/>
            <a:ext cx="2031187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Which one of these has franchises and which one doesn’t?  How many are there of each?</a:t>
            </a:r>
          </a:p>
        </p:txBody>
      </p:sp>
    </p:spTree>
    <p:extLst>
      <p:ext uri="{BB962C8B-B14F-4D97-AF65-F5344CB8AC3E}">
        <p14:creationId xmlns:p14="http://schemas.microsoft.com/office/powerpoint/2010/main" val="7812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520CE-1297-4EE3-A3B7-66671DC3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Pros and Cons: Review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13CB9D1-1904-4626-A50A-9D56426CD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6745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85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5245-8827-4617-9519-5B121050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0"/>
            <a:ext cx="10515600" cy="1003177"/>
          </a:xfrm>
        </p:spPr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To be a successful entrepreneur….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29473C-1C91-49DB-9AE3-1580B09D3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018642"/>
              </p:ext>
            </p:extLst>
          </p:nvPr>
        </p:nvGraphicFramePr>
        <p:xfrm>
          <a:off x="-88777" y="1003177"/>
          <a:ext cx="12215673" cy="569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88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th Street Station provides platform for Durango's food truck scene">
            <a:extLst>
              <a:ext uri="{FF2B5EF4-FFF2-40B4-BE49-F238E27FC236}">
                <a16:creationId xmlns:a16="http://schemas.microsoft.com/office/drawing/2014/main" id="{43AEDFFA-59EB-4059-8DAA-115DBA63E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91B5F-1331-4FD5-AB75-07931BC7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/>
              <a:t>The Evolution of the Food Truck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3FA3-183B-4058-8234-FB8025940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/>
              <a:t>What entrepreneurial characteristics would you need if you wanted to open a food truck business?</a:t>
            </a:r>
          </a:p>
          <a:p>
            <a:r>
              <a:rPr lang="en-US" sz="1800"/>
              <a:t>What are the opportunities associated with opening a food truck business?</a:t>
            </a:r>
          </a:p>
          <a:p>
            <a:r>
              <a:rPr lang="en-US" sz="1800"/>
              <a:t>What are the threats associated with opening a food truck business?</a:t>
            </a:r>
          </a:p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BFF226-1CF3-4BDD-AC8E-6FDD0D661922}"/>
              </a:ext>
            </a:extLst>
          </p:cNvPr>
          <p:cNvSpPr/>
          <p:nvPr/>
        </p:nvSpPr>
        <p:spPr>
          <a:xfrm>
            <a:off x="7132467" y="4194209"/>
            <a:ext cx="50595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b="0" i="0" u="none" strike="noStrike" dirty="0">
              <a:solidFill>
                <a:schemeClr val="bg1"/>
              </a:solidFill>
              <a:effectLst/>
              <a:latin typeface="&amp;quot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&amp;quo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“Evolution of the Food Truck: from Roach Coach to Rolling Restaurant”</a:t>
            </a:r>
          </a:p>
          <a:p>
            <a:pPr algn="ctr">
              <a:spcAft>
                <a:spcPts val="600"/>
              </a:spcAft>
            </a:pPr>
            <a:endParaRPr lang="en-US" b="1" u="sng" dirty="0">
              <a:solidFill>
                <a:schemeClr val="bg1"/>
              </a:solidFill>
              <a:latin typeface="&amp;quo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  <a:latin typeface="&amp;quo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chemeClr val="bg1"/>
                </a:solidFill>
                <a:latin typeface="&amp;quo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the following: </a:t>
            </a:r>
            <a:r>
              <a:rPr lang="en-US" b="1" u="sng" dirty="0">
                <a:solidFill>
                  <a:schemeClr val="bg1"/>
                </a:solidFill>
                <a:latin typeface="&amp;quo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https://foodtruckempire.com/news/most-food-trucks/</a:t>
            </a:r>
            <a:endParaRPr lang="en-US" b="1" u="sng" dirty="0">
              <a:solidFill>
                <a:schemeClr val="bg1"/>
              </a:solidFill>
              <a:latin typeface="&amp;quot"/>
            </a:endParaRPr>
          </a:p>
          <a:p>
            <a:pPr algn="ctr">
              <a:spcAft>
                <a:spcPts val="600"/>
              </a:spcAft>
            </a:pPr>
            <a:endParaRPr lang="en-US" b="0" i="0" u="none" strike="noStrike" dirty="0">
              <a:solidFill>
                <a:schemeClr val="bg1"/>
              </a:solidFill>
              <a:effectLst/>
              <a:latin typeface="&amp;quot"/>
            </a:endParaRPr>
          </a:p>
          <a:p>
            <a:pPr>
              <a:spcAft>
                <a:spcPts val="600"/>
              </a:spcAft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&amp;quo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708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75D2-2543-42C9-9243-DAAA8C2E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Week: Assignment #2, No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266D-28F8-480B-8E30-35AE31CDF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Your response to the questions below should be in a 1-page paper, at least 300 words. All answers should be in complete sentences. You can use the readings, your notes, and/or any other resources you may find. Please supply a list of outside resources that you use. Structure your references in APA format using as a guide. </a:t>
            </a:r>
            <a:r>
              <a:rPr lang="en-US" b="1" dirty="0">
                <a:solidFill>
                  <a:srgbClr val="FF0000"/>
                </a:solidFill>
              </a:rPr>
              <a:t>Note: You do not have to use outside resources for this assignment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u="sng" dirty="0"/>
              <a:t>Directions: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Your task is to think about inventing a new product/business or changing an existing product/business. Then, provide the following in a written document:</a:t>
            </a:r>
          </a:p>
          <a:p>
            <a:r>
              <a:rPr lang="en-US" dirty="0"/>
              <a:t>Explain the product/business. What value does your product/business provide? 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Include a picture or diagram…</a:t>
            </a:r>
          </a:p>
          <a:p>
            <a:r>
              <a:rPr lang="en-US" dirty="0"/>
              <a:t>Who are the potential customers? Why will they purchase your product (or visit your business)?</a:t>
            </a:r>
          </a:p>
          <a:p>
            <a:r>
              <a:rPr lang="en-US" dirty="0"/>
              <a:t>How will you fund the development of this product/business?</a:t>
            </a:r>
          </a:p>
          <a:p>
            <a:r>
              <a:rPr lang="en-US" dirty="0"/>
              <a:t>What will be the biggest challenges associated with developing your product/business?</a:t>
            </a:r>
          </a:p>
          <a:p>
            <a:r>
              <a:rPr lang="en-US" b="1" dirty="0">
                <a:solidFill>
                  <a:srgbClr val="00B050"/>
                </a:solidFill>
              </a:rPr>
              <a:t>Does this product or business already exist?  Do a reasonably thorough internet search…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*Please be </a:t>
            </a:r>
            <a:r>
              <a:rPr lang="en-US" sz="4500" dirty="0">
                <a:solidFill>
                  <a:srgbClr val="7030A0"/>
                </a:solidFill>
                <a:latin typeface="Modern Love Grunge" panose="020B0604020202020204" pitchFamily="82" charset="0"/>
              </a:rPr>
              <a:t>creative</a:t>
            </a:r>
            <a:r>
              <a:rPr lang="en-US" dirty="0"/>
              <a:t> with this assignment.*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8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Widescreen</PresentationFormat>
  <Paragraphs>100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&amp;quot</vt:lpstr>
      <vt:lpstr>Algerian</vt:lpstr>
      <vt:lpstr>Arial</vt:lpstr>
      <vt:lpstr>Calibri</vt:lpstr>
      <vt:lpstr>Calibri Light</vt:lpstr>
      <vt:lpstr>Modern Love Grunge</vt:lpstr>
      <vt:lpstr>Office Theme</vt:lpstr>
      <vt:lpstr>Module 11: Entrepreneurship</vt:lpstr>
      <vt:lpstr>Entrepreneurship</vt:lpstr>
      <vt:lpstr>Pros and Cons of Starting a Business</vt:lpstr>
      <vt:lpstr>Pros and Cons of Starting a Business</vt:lpstr>
      <vt:lpstr>Pros and Cons of Starting a Business</vt:lpstr>
      <vt:lpstr>Pros and Cons: Review</vt:lpstr>
      <vt:lpstr>To be a successful entrepreneur….</vt:lpstr>
      <vt:lpstr>The Evolution of the Food Truck</vt:lpstr>
      <vt:lpstr>This Week: Assignment #2, No Quiz</vt:lpstr>
      <vt:lpstr>Expectations for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11: Entrepreneurship</dc:title>
  <dc:creator>Huggins, Eric</dc:creator>
  <cp:lastModifiedBy>Huggins, Eric</cp:lastModifiedBy>
  <cp:revision>1</cp:revision>
  <dcterms:created xsi:type="dcterms:W3CDTF">2020-10-29T15:48:38Z</dcterms:created>
  <dcterms:modified xsi:type="dcterms:W3CDTF">2020-10-29T16:23:33Z</dcterms:modified>
</cp:coreProperties>
</file>